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23"/>
  </p:notesMasterIdLst>
  <p:sldIdLst>
    <p:sldId id="263" r:id="rId2"/>
    <p:sldId id="506" r:id="rId3"/>
    <p:sldId id="280" r:id="rId4"/>
    <p:sldId id="368" r:id="rId5"/>
    <p:sldId id="373" r:id="rId6"/>
    <p:sldId id="406" r:id="rId7"/>
    <p:sldId id="393" r:id="rId8"/>
    <p:sldId id="395" r:id="rId9"/>
    <p:sldId id="407" r:id="rId10"/>
    <p:sldId id="383" r:id="rId11"/>
    <p:sldId id="408" r:id="rId12"/>
    <p:sldId id="398" r:id="rId13"/>
    <p:sldId id="409" r:id="rId14"/>
    <p:sldId id="405" r:id="rId15"/>
    <p:sldId id="400" r:id="rId16"/>
    <p:sldId id="402" r:id="rId17"/>
    <p:sldId id="404" r:id="rId18"/>
    <p:sldId id="403" r:id="rId19"/>
    <p:sldId id="275" r:id="rId20"/>
    <p:sldId id="259" r:id="rId21"/>
    <p:sldId id="258" r:id="rId2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60958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121917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828754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2438339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3047924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3657509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4267093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4876678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B0A0"/>
    <a:srgbClr val="000000"/>
    <a:srgbClr val="ECECEC"/>
    <a:srgbClr val="FFFFFF"/>
    <a:srgbClr val="0000FF"/>
    <a:srgbClr val="3FC1C9"/>
    <a:srgbClr val="FC5185"/>
    <a:srgbClr val="005ADE"/>
    <a:srgbClr val="6CA0F4"/>
    <a:srgbClr val="E1F0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4" autoAdjust="0"/>
    <p:restoredTop sz="95238" autoAdjust="0"/>
  </p:normalViewPr>
  <p:slideViewPr>
    <p:cSldViewPr snapToGrid="0">
      <p:cViewPr varScale="1">
        <p:scale>
          <a:sx n="113" d="100"/>
          <a:sy n="113" d="100"/>
        </p:scale>
        <p:origin x="444" y="96"/>
      </p:cViewPr>
      <p:guideLst>
        <p:guide orient="horz" pos="2160"/>
        <p:guide orient="horz" pos="951"/>
        <p:guide orient="horz" pos="3960"/>
        <p:guide pos="21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52EA08B-FA2C-447F-AF51-8A8396A904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5C2C6C9-BB1F-47D0-956A-41A2A0501BE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5265C4-59D7-4E02-B042-CDDCF7C7EC86}" type="datetimeFigureOut">
              <a:rPr lang="zh-CN" altLang="en-US"/>
              <a:pPr>
                <a:defRPr/>
              </a:pPr>
              <a:t>2025/11/14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7FC50DDD-696D-41B6-A9D2-1C185B33BC3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E89C4E97-76AF-44DA-BB85-26AB88076E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48590BB-7EBF-4251-9277-7DE0D7643F2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A9602B0-0E80-4262-B4F1-1F041ADCBB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D8F31082-567F-4DDD-AD91-D66B5C9FDBB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88B97DAE-DE48-46FB-B808-E28ABB785C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946453F4-A22C-4C05-A43D-5546E23954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248C60FB-AC0E-4894-A470-1CE24EE9A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052876F6-7D53-4288-A4E3-FECF0E6DADC0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pPr/>
              <a:t>1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>
            <a:extLst>
              <a:ext uri="{FF2B5EF4-FFF2-40B4-BE49-F238E27FC236}">
                <a16:creationId xmlns:a16="http://schemas.microsoft.com/office/drawing/2014/main" id="{9134FCDF-BBAC-491A-B0FB-CD64DC2C8F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>
            <a:extLst>
              <a:ext uri="{FF2B5EF4-FFF2-40B4-BE49-F238E27FC236}">
                <a16:creationId xmlns:a16="http://schemas.microsoft.com/office/drawing/2014/main" id="{917408C3-4CE7-4E43-A872-980F7AEE79C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4" name="灯片编号占位符 3">
            <a:extLst>
              <a:ext uri="{FF2B5EF4-FFF2-40B4-BE49-F238E27FC236}">
                <a16:creationId xmlns:a16="http://schemas.microsoft.com/office/drawing/2014/main" id="{00F0E6B6-E15B-40FE-882A-2CB1B6AC5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088B674-C09D-48D2-B395-3D7B4CCFD946}" type="slidenum">
              <a:rPr lang="zh-CN" altLang="en-US">
                <a:ea typeface="黑体" panose="02010609060101010101" pitchFamily="49" charset="-122"/>
              </a:rPr>
              <a:pPr/>
              <a:t>19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1768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7663E8A-F151-9579-D926-A99BAD824CBB}"/>
              </a:ext>
            </a:extLst>
          </p:cNvPr>
          <p:cNvSpPr/>
          <p:nvPr userDrawn="1"/>
        </p:nvSpPr>
        <p:spPr>
          <a:xfrm>
            <a:off x="313267" y="318410"/>
            <a:ext cx="11565467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8">
            <a:extLst>
              <a:ext uri="{FF2B5EF4-FFF2-40B4-BE49-F238E27FC236}">
                <a16:creationId xmlns:a16="http://schemas.microsoft.com/office/drawing/2014/main" id="{95187958-62B5-C3C1-1DB6-D57572FE77F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287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>
            <a:extLst>
              <a:ext uri="{FF2B5EF4-FFF2-40B4-BE49-F238E27FC236}">
                <a16:creationId xmlns:a16="http://schemas.microsoft.com/office/drawing/2014/main" id="{A66F78CD-A268-242C-E4F0-EC9E0D625FA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" r="3510"/>
          <a:stretch>
            <a:fillRect/>
          </a:stretch>
        </p:blipFill>
        <p:spPr bwMode="auto">
          <a:xfrm>
            <a:off x="123826" y="260648"/>
            <a:ext cx="12068175" cy="6347288"/>
          </a:xfrm>
          <a:prstGeom prst="rect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>
            <a:extLst>
              <a:ext uri="{FF2B5EF4-FFF2-40B4-BE49-F238E27FC236}">
                <a16:creationId xmlns:a16="http://schemas.microsoft.com/office/drawing/2014/main" id="{C0319DF2-6C17-843E-C871-E606C67199B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53479" y="28871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9785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79AB469-EA16-C8DB-91BF-C292155F5BB2}"/>
              </a:ext>
            </a:extLst>
          </p:cNvPr>
          <p:cNvSpPr/>
          <p:nvPr userDrawn="1"/>
        </p:nvSpPr>
        <p:spPr>
          <a:xfrm>
            <a:off x="0" y="10160"/>
            <a:ext cx="12192000" cy="6837680"/>
          </a:xfrm>
          <a:prstGeom prst="rect">
            <a:avLst/>
          </a:prstGeom>
          <a:solidFill>
            <a:srgbClr val="FFFFFF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34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F6A3922-7B4E-81BD-B8A7-48FB8DB41D06}"/>
              </a:ext>
            </a:extLst>
          </p:cNvPr>
          <p:cNvSpPr/>
          <p:nvPr userDrawn="1"/>
        </p:nvSpPr>
        <p:spPr>
          <a:xfrm>
            <a:off x="1" y="318410"/>
            <a:ext cx="12192000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" name="图片 8">
            <a:extLst>
              <a:ext uri="{FF2B5EF4-FFF2-40B4-BE49-F238E27FC236}">
                <a16:creationId xmlns:a16="http://schemas.microsoft.com/office/drawing/2014/main" id="{8E99B662-0762-C272-B98A-FC7173CCB3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05987" y="3979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372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87" r="33144"/>
          <a:stretch>
            <a:fillRect/>
          </a:stretch>
        </p:blipFill>
        <p:spPr>
          <a:xfrm>
            <a:off x="0" y="-39329"/>
            <a:ext cx="12192000" cy="68874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87" r="33144"/>
          <a:stretch>
            <a:fillRect/>
          </a:stretch>
        </p:blipFill>
        <p:spPr>
          <a:xfrm rot="10800000">
            <a:off x="0" y="0"/>
            <a:ext cx="12192000" cy="68874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377456" y="249316"/>
            <a:ext cx="11437087" cy="64948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9063" y="0"/>
            <a:ext cx="980357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7803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D0080443-D744-4D2D-8985-89238461E50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F8378EA2-EEB6-46F9-8019-218F1F3EF1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F76848-D868-41F3-8B11-81685F7389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3EE28C-7DA0-4654-A463-32401104F180}" type="datetimeFigureOut">
              <a:rPr lang="zh-CN" altLang="en-US"/>
              <a:pPr>
                <a:defRPr/>
              </a:pPr>
              <a:t>2025/11/14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91ACFD-7F2B-447B-A6F6-DFFBD4FA47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B06AE6-509D-43F7-9811-8D4F9B68DD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fld id="{C051BA18-9F63-4296-9F1B-A50644625EB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089" r:id="rId2"/>
    <p:sldLayoutId id="2147484107" r:id="rId3"/>
    <p:sldLayoutId id="2147484122" r:id="rId4"/>
    <p:sldLayoutId id="2147484125" r:id="rId5"/>
    <p:sldLayoutId id="2147484126" r:id="rId6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609585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170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339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792" indent="-304792" algn="l" rtl="0" eaLnBrk="0" fontAlgn="base" hangingPunct="0">
        <a:lnSpc>
          <a:spcPct val="90000"/>
        </a:lnSpc>
        <a:spcBef>
          <a:spcPts val="1333"/>
        </a:spcBef>
        <a:spcAft>
          <a:spcPct val="0"/>
        </a:spcAft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26" Type="http://schemas.openxmlformats.org/officeDocument/2006/relationships/image" Target="../media/image35.png"/><Relationship Id="rId39" Type="http://schemas.openxmlformats.org/officeDocument/2006/relationships/image" Target="../media/image48.png"/><Relationship Id="rId21" Type="http://schemas.openxmlformats.org/officeDocument/2006/relationships/image" Target="../media/image30.png"/><Relationship Id="rId34" Type="http://schemas.openxmlformats.org/officeDocument/2006/relationships/image" Target="../media/image43.png"/><Relationship Id="rId42" Type="http://schemas.openxmlformats.org/officeDocument/2006/relationships/image" Target="../media/image51.png"/><Relationship Id="rId47" Type="http://schemas.openxmlformats.org/officeDocument/2006/relationships/image" Target="../media/image56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6" Type="http://schemas.openxmlformats.org/officeDocument/2006/relationships/image" Target="../media/image25.png"/><Relationship Id="rId29" Type="http://schemas.openxmlformats.org/officeDocument/2006/relationships/image" Target="../media/image38.png"/><Relationship Id="rId11" Type="http://schemas.openxmlformats.org/officeDocument/2006/relationships/image" Target="../media/image20.png"/><Relationship Id="rId24" Type="http://schemas.openxmlformats.org/officeDocument/2006/relationships/image" Target="../media/image33.png"/><Relationship Id="rId32" Type="http://schemas.openxmlformats.org/officeDocument/2006/relationships/image" Target="../media/image41.png"/><Relationship Id="rId37" Type="http://schemas.openxmlformats.org/officeDocument/2006/relationships/image" Target="../media/image46.png"/><Relationship Id="rId40" Type="http://schemas.openxmlformats.org/officeDocument/2006/relationships/image" Target="../media/image49.png"/><Relationship Id="rId45" Type="http://schemas.openxmlformats.org/officeDocument/2006/relationships/image" Target="../media/image54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23" Type="http://schemas.openxmlformats.org/officeDocument/2006/relationships/image" Target="../media/image32.png"/><Relationship Id="rId28" Type="http://schemas.openxmlformats.org/officeDocument/2006/relationships/image" Target="../media/image37.png"/><Relationship Id="rId36" Type="http://schemas.openxmlformats.org/officeDocument/2006/relationships/image" Target="../media/image45.png"/><Relationship Id="rId49" Type="http://schemas.openxmlformats.org/officeDocument/2006/relationships/image" Target="../media/image58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31" Type="http://schemas.openxmlformats.org/officeDocument/2006/relationships/image" Target="../media/image40.png"/><Relationship Id="rId44" Type="http://schemas.openxmlformats.org/officeDocument/2006/relationships/image" Target="../media/image53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Relationship Id="rId22" Type="http://schemas.openxmlformats.org/officeDocument/2006/relationships/image" Target="../media/image31.png"/><Relationship Id="rId27" Type="http://schemas.openxmlformats.org/officeDocument/2006/relationships/image" Target="../media/image36.png"/><Relationship Id="rId30" Type="http://schemas.openxmlformats.org/officeDocument/2006/relationships/image" Target="../media/image39.png"/><Relationship Id="rId35" Type="http://schemas.openxmlformats.org/officeDocument/2006/relationships/image" Target="../media/image44.png"/><Relationship Id="rId43" Type="http://schemas.openxmlformats.org/officeDocument/2006/relationships/image" Target="../media/image52.png"/><Relationship Id="rId48" Type="http://schemas.openxmlformats.org/officeDocument/2006/relationships/image" Target="../media/image57.png"/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5" Type="http://schemas.openxmlformats.org/officeDocument/2006/relationships/image" Target="../media/image34.png"/><Relationship Id="rId33" Type="http://schemas.openxmlformats.org/officeDocument/2006/relationships/image" Target="../media/image42.png"/><Relationship Id="rId38" Type="http://schemas.openxmlformats.org/officeDocument/2006/relationships/image" Target="../media/image47.png"/><Relationship Id="rId46" Type="http://schemas.openxmlformats.org/officeDocument/2006/relationships/image" Target="../media/image55.png"/><Relationship Id="rId20" Type="http://schemas.openxmlformats.org/officeDocument/2006/relationships/image" Target="../media/image29.png"/><Relationship Id="rId41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26" Type="http://schemas.openxmlformats.org/officeDocument/2006/relationships/image" Target="../media/image35.png"/><Relationship Id="rId39" Type="http://schemas.openxmlformats.org/officeDocument/2006/relationships/image" Target="../media/image48.png"/><Relationship Id="rId21" Type="http://schemas.openxmlformats.org/officeDocument/2006/relationships/image" Target="../media/image30.png"/><Relationship Id="rId34" Type="http://schemas.openxmlformats.org/officeDocument/2006/relationships/image" Target="../media/image43.png"/><Relationship Id="rId42" Type="http://schemas.openxmlformats.org/officeDocument/2006/relationships/image" Target="../media/image51.png"/><Relationship Id="rId47" Type="http://schemas.openxmlformats.org/officeDocument/2006/relationships/image" Target="../media/image56.png"/><Relationship Id="rId50" Type="http://schemas.openxmlformats.org/officeDocument/2006/relationships/image" Target="../media/image59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6" Type="http://schemas.openxmlformats.org/officeDocument/2006/relationships/image" Target="../media/image25.png"/><Relationship Id="rId29" Type="http://schemas.openxmlformats.org/officeDocument/2006/relationships/image" Target="../media/image38.png"/><Relationship Id="rId11" Type="http://schemas.openxmlformats.org/officeDocument/2006/relationships/image" Target="../media/image20.png"/><Relationship Id="rId24" Type="http://schemas.openxmlformats.org/officeDocument/2006/relationships/image" Target="../media/image33.png"/><Relationship Id="rId32" Type="http://schemas.openxmlformats.org/officeDocument/2006/relationships/image" Target="../media/image41.png"/><Relationship Id="rId37" Type="http://schemas.openxmlformats.org/officeDocument/2006/relationships/image" Target="../media/image46.png"/><Relationship Id="rId40" Type="http://schemas.openxmlformats.org/officeDocument/2006/relationships/image" Target="../media/image49.png"/><Relationship Id="rId45" Type="http://schemas.openxmlformats.org/officeDocument/2006/relationships/image" Target="../media/image54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23" Type="http://schemas.openxmlformats.org/officeDocument/2006/relationships/image" Target="../media/image32.png"/><Relationship Id="rId28" Type="http://schemas.openxmlformats.org/officeDocument/2006/relationships/image" Target="../media/image37.png"/><Relationship Id="rId36" Type="http://schemas.openxmlformats.org/officeDocument/2006/relationships/image" Target="../media/image45.png"/><Relationship Id="rId49" Type="http://schemas.openxmlformats.org/officeDocument/2006/relationships/image" Target="../media/image58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31" Type="http://schemas.openxmlformats.org/officeDocument/2006/relationships/image" Target="../media/image40.png"/><Relationship Id="rId44" Type="http://schemas.openxmlformats.org/officeDocument/2006/relationships/image" Target="../media/image53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Relationship Id="rId22" Type="http://schemas.openxmlformats.org/officeDocument/2006/relationships/image" Target="../media/image31.png"/><Relationship Id="rId27" Type="http://schemas.openxmlformats.org/officeDocument/2006/relationships/image" Target="../media/image36.png"/><Relationship Id="rId30" Type="http://schemas.openxmlformats.org/officeDocument/2006/relationships/image" Target="../media/image39.png"/><Relationship Id="rId35" Type="http://schemas.openxmlformats.org/officeDocument/2006/relationships/image" Target="../media/image44.png"/><Relationship Id="rId43" Type="http://schemas.openxmlformats.org/officeDocument/2006/relationships/image" Target="../media/image52.png"/><Relationship Id="rId48" Type="http://schemas.openxmlformats.org/officeDocument/2006/relationships/image" Target="../media/image57.png"/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5" Type="http://schemas.openxmlformats.org/officeDocument/2006/relationships/image" Target="../media/image34.png"/><Relationship Id="rId33" Type="http://schemas.openxmlformats.org/officeDocument/2006/relationships/image" Target="../media/image42.png"/><Relationship Id="rId38" Type="http://schemas.openxmlformats.org/officeDocument/2006/relationships/image" Target="../media/image47.png"/><Relationship Id="rId46" Type="http://schemas.openxmlformats.org/officeDocument/2006/relationships/image" Target="../media/image55.png"/><Relationship Id="rId20" Type="http://schemas.openxmlformats.org/officeDocument/2006/relationships/image" Target="../media/image29.png"/><Relationship Id="rId41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26" Type="http://schemas.openxmlformats.org/officeDocument/2006/relationships/image" Target="../media/image35.png"/><Relationship Id="rId39" Type="http://schemas.openxmlformats.org/officeDocument/2006/relationships/image" Target="../media/image48.png"/><Relationship Id="rId21" Type="http://schemas.openxmlformats.org/officeDocument/2006/relationships/image" Target="../media/image30.png"/><Relationship Id="rId34" Type="http://schemas.openxmlformats.org/officeDocument/2006/relationships/image" Target="../media/image43.png"/><Relationship Id="rId42" Type="http://schemas.openxmlformats.org/officeDocument/2006/relationships/image" Target="../media/image51.png"/><Relationship Id="rId47" Type="http://schemas.openxmlformats.org/officeDocument/2006/relationships/image" Target="../media/image56.png"/><Relationship Id="rId50" Type="http://schemas.openxmlformats.org/officeDocument/2006/relationships/image" Target="../media/image59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6" Type="http://schemas.openxmlformats.org/officeDocument/2006/relationships/image" Target="../media/image25.png"/><Relationship Id="rId29" Type="http://schemas.openxmlformats.org/officeDocument/2006/relationships/image" Target="../media/image38.png"/><Relationship Id="rId11" Type="http://schemas.openxmlformats.org/officeDocument/2006/relationships/image" Target="../media/image20.png"/><Relationship Id="rId24" Type="http://schemas.openxmlformats.org/officeDocument/2006/relationships/image" Target="../media/image33.png"/><Relationship Id="rId32" Type="http://schemas.openxmlformats.org/officeDocument/2006/relationships/image" Target="../media/image41.png"/><Relationship Id="rId37" Type="http://schemas.openxmlformats.org/officeDocument/2006/relationships/image" Target="../media/image46.png"/><Relationship Id="rId40" Type="http://schemas.openxmlformats.org/officeDocument/2006/relationships/image" Target="../media/image49.png"/><Relationship Id="rId45" Type="http://schemas.openxmlformats.org/officeDocument/2006/relationships/image" Target="../media/image54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23" Type="http://schemas.openxmlformats.org/officeDocument/2006/relationships/image" Target="../media/image32.png"/><Relationship Id="rId28" Type="http://schemas.openxmlformats.org/officeDocument/2006/relationships/image" Target="../media/image37.png"/><Relationship Id="rId36" Type="http://schemas.openxmlformats.org/officeDocument/2006/relationships/image" Target="../media/image45.png"/><Relationship Id="rId49" Type="http://schemas.openxmlformats.org/officeDocument/2006/relationships/image" Target="../media/image58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31" Type="http://schemas.openxmlformats.org/officeDocument/2006/relationships/image" Target="../media/image40.png"/><Relationship Id="rId44" Type="http://schemas.openxmlformats.org/officeDocument/2006/relationships/image" Target="../media/image53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Relationship Id="rId22" Type="http://schemas.openxmlformats.org/officeDocument/2006/relationships/image" Target="../media/image31.png"/><Relationship Id="rId27" Type="http://schemas.openxmlformats.org/officeDocument/2006/relationships/image" Target="../media/image36.png"/><Relationship Id="rId30" Type="http://schemas.openxmlformats.org/officeDocument/2006/relationships/image" Target="../media/image39.png"/><Relationship Id="rId35" Type="http://schemas.openxmlformats.org/officeDocument/2006/relationships/image" Target="../media/image44.png"/><Relationship Id="rId43" Type="http://schemas.openxmlformats.org/officeDocument/2006/relationships/image" Target="../media/image52.png"/><Relationship Id="rId48" Type="http://schemas.openxmlformats.org/officeDocument/2006/relationships/image" Target="../media/image57.png"/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5" Type="http://schemas.openxmlformats.org/officeDocument/2006/relationships/image" Target="../media/image34.png"/><Relationship Id="rId33" Type="http://schemas.openxmlformats.org/officeDocument/2006/relationships/image" Target="../media/image42.png"/><Relationship Id="rId38" Type="http://schemas.openxmlformats.org/officeDocument/2006/relationships/image" Target="../media/image47.png"/><Relationship Id="rId46" Type="http://schemas.openxmlformats.org/officeDocument/2006/relationships/image" Target="../media/image55.png"/><Relationship Id="rId20" Type="http://schemas.openxmlformats.org/officeDocument/2006/relationships/image" Target="../media/image29.png"/><Relationship Id="rId41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3.png"/><Relationship Id="rId18" Type="http://schemas.openxmlformats.org/officeDocument/2006/relationships/image" Target="../media/image78.png"/><Relationship Id="rId26" Type="http://schemas.openxmlformats.org/officeDocument/2006/relationships/image" Target="../media/image86.png"/><Relationship Id="rId39" Type="http://schemas.openxmlformats.org/officeDocument/2006/relationships/image" Target="../media/image99.png"/><Relationship Id="rId21" Type="http://schemas.openxmlformats.org/officeDocument/2006/relationships/image" Target="../media/image81.png"/><Relationship Id="rId34" Type="http://schemas.openxmlformats.org/officeDocument/2006/relationships/image" Target="../media/image94.png"/><Relationship Id="rId42" Type="http://schemas.openxmlformats.org/officeDocument/2006/relationships/image" Target="../media/image102.png"/><Relationship Id="rId47" Type="http://schemas.openxmlformats.org/officeDocument/2006/relationships/image" Target="../media/image107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6" Type="http://schemas.openxmlformats.org/officeDocument/2006/relationships/image" Target="../media/image76.png"/><Relationship Id="rId29" Type="http://schemas.openxmlformats.org/officeDocument/2006/relationships/image" Target="../media/image89.png"/><Relationship Id="rId11" Type="http://schemas.openxmlformats.org/officeDocument/2006/relationships/image" Target="../media/image71.png"/><Relationship Id="rId24" Type="http://schemas.openxmlformats.org/officeDocument/2006/relationships/image" Target="../media/image84.png"/><Relationship Id="rId32" Type="http://schemas.openxmlformats.org/officeDocument/2006/relationships/image" Target="../media/image92.png"/><Relationship Id="rId37" Type="http://schemas.openxmlformats.org/officeDocument/2006/relationships/image" Target="../media/image97.png"/><Relationship Id="rId40" Type="http://schemas.openxmlformats.org/officeDocument/2006/relationships/image" Target="../media/image100.png"/><Relationship Id="rId45" Type="http://schemas.openxmlformats.org/officeDocument/2006/relationships/image" Target="../media/image105.png"/><Relationship Id="rId5" Type="http://schemas.openxmlformats.org/officeDocument/2006/relationships/image" Target="../media/image65.png"/><Relationship Id="rId15" Type="http://schemas.openxmlformats.org/officeDocument/2006/relationships/image" Target="../media/image75.png"/><Relationship Id="rId23" Type="http://schemas.openxmlformats.org/officeDocument/2006/relationships/image" Target="../media/image83.png"/><Relationship Id="rId28" Type="http://schemas.openxmlformats.org/officeDocument/2006/relationships/image" Target="../media/image88.png"/><Relationship Id="rId36" Type="http://schemas.openxmlformats.org/officeDocument/2006/relationships/image" Target="../media/image96.png"/><Relationship Id="rId49" Type="http://schemas.openxmlformats.org/officeDocument/2006/relationships/image" Target="../media/image109.png"/><Relationship Id="rId10" Type="http://schemas.openxmlformats.org/officeDocument/2006/relationships/image" Target="../media/image70.png"/><Relationship Id="rId19" Type="http://schemas.openxmlformats.org/officeDocument/2006/relationships/image" Target="../media/image79.png"/><Relationship Id="rId31" Type="http://schemas.openxmlformats.org/officeDocument/2006/relationships/image" Target="../media/image91.png"/><Relationship Id="rId44" Type="http://schemas.openxmlformats.org/officeDocument/2006/relationships/image" Target="../media/image104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Relationship Id="rId14" Type="http://schemas.openxmlformats.org/officeDocument/2006/relationships/image" Target="../media/image74.png"/><Relationship Id="rId22" Type="http://schemas.openxmlformats.org/officeDocument/2006/relationships/image" Target="../media/image82.png"/><Relationship Id="rId27" Type="http://schemas.openxmlformats.org/officeDocument/2006/relationships/image" Target="../media/image87.png"/><Relationship Id="rId30" Type="http://schemas.openxmlformats.org/officeDocument/2006/relationships/image" Target="../media/image90.png"/><Relationship Id="rId35" Type="http://schemas.openxmlformats.org/officeDocument/2006/relationships/image" Target="../media/image95.png"/><Relationship Id="rId43" Type="http://schemas.openxmlformats.org/officeDocument/2006/relationships/image" Target="../media/image103.png"/><Relationship Id="rId48" Type="http://schemas.openxmlformats.org/officeDocument/2006/relationships/image" Target="../media/image108.png"/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12" Type="http://schemas.openxmlformats.org/officeDocument/2006/relationships/image" Target="../media/image72.png"/><Relationship Id="rId17" Type="http://schemas.openxmlformats.org/officeDocument/2006/relationships/image" Target="../media/image77.png"/><Relationship Id="rId25" Type="http://schemas.openxmlformats.org/officeDocument/2006/relationships/image" Target="../media/image85.png"/><Relationship Id="rId33" Type="http://schemas.openxmlformats.org/officeDocument/2006/relationships/image" Target="../media/image93.png"/><Relationship Id="rId38" Type="http://schemas.openxmlformats.org/officeDocument/2006/relationships/image" Target="../media/image98.png"/><Relationship Id="rId46" Type="http://schemas.openxmlformats.org/officeDocument/2006/relationships/image" Target="../media/image106.png"/><Relationship Id="rId20" Type="http://schemas.openxmlformats.org/officeDocument/2006/relationships/image" Target="../media/image80.png"/><Relationship Id="rId41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48028E08-C9EC-DB50-D287-1DD0FD569247}"/>
              </a:ext>
            </a:extLst>
          </p:cNvPr>
          <p:cNvSpPr/>
          <p:nvPr/>
        </p:nvSpPr>
        <p:spPr>
          <a:xfrm>
            <a:off x="1788160" y="1442720"/>
            <a:ext cx="8615680" cy="3972560"/>
          </a:xfrm>
          <a:prstGeom prst="roundRect">
            <a:avLst>
              <a:gd name="adj" fmla="val 11036"/>
            </a:avLst>
          </a:prstGeom>
          <a:solidFill>
            <a:schemeClr val="l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矩形 2">
            <a:extLst>
              <a:ext uri="{FF2B5EF4-FFF2-40B4-BE49-F238E27FC236}">
                <a16:creationId xmlns:a16="http://schemas.microsoft.com/office/drawing/2014/main" id="{9206ED7A-CC6D-4987-ACFF-D20B1AE87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2648" y="2828836"/>
            <a:ext cx="46181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武术表演</a:t>
            </a:r>
          </a:p>
        </p:txBody>
      </p:sp>
      <p:sp useBgFill="1">
        <p:nvSpPr>
          <p:cNvPr id="11" name="任意多边形: 形状 10">
            <a:extLst>
              <a:ext uri="{FF2B5EF4-FFF2-40B4-BE49-F238E27FC236}">
                <a16:creationId xmlns:a16="http://schemas.microsoft.com/office/drawing/2014/main" id="{6B7079BE-902D-9E83-CFAE-86090927BC8F}"/>
              </a:ext>
            </a:extLst>
          </p:cNvPr>
          <p:cNvSpPr/>
          <p:nvPr/>
        </p:nvSpPr>
        <p:spPr>
          <a:xfrm>
            <a:off x="1788161" y="2473960"/>
            <a:ext cx="2682241" cy="1910080"/>
          </a:xfrm>
          <a:custGeom>
            <a:avLst/>
            <a:gdLst>
              <a:gd name="connsiteX0" fmla="*/ 0 w 2011681"/>
              <a:gd name="connsiteY0" fmla="*/ 0 h 1432560"/>
              <a:gd name="connsiteX1" fmla="*/ 1853584 w 2011681"/>
              <a:gd name="connsiteY1" fmla="*/ 0 h 1432560"/>
              <a:gd name="connsiteX2" fmla="*/ 2011681 w 2011681"/>
              <a:gd name="connsiteY2" fmla="*/ 158097 h 1432560"/>
              <a:gd name="connsiteX3" fmla="*/ 2011681 w 2011681"/>
              <a:gd name="connsiteY3" fmla="*/ 1274463 h 1432560"/>
              <a:gd name="connsiteX4" fmla="*/ 1853584 w 2011681"/>
              <a:gd name="connsiteY4" fmla="*/ 1432560 h 1432560"/>
              <a:gd name="connsiteX5" fmla="*/ 0 w 2011681"/>
              <a:gd name="connsiteY5" fmla="*/ 143256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681" h="1432560">
                <a:moveTo>
                  <a:pt x="0" y="0"/>
                </a:moveTo>
                <a:lnTo>
                  <a:pt x="1853584" y="0"/>
                </a:lnTo>
                <a:cubicBezTo>
                  <a:pt x="1940899" y="0"/>
                  <a:pt x="2011681" y="70782"/>
                  <a:pt x="2011681" y="158097"/>
                </a:cubicBezTo>
                <a:lnTo>
                  <a:pt x="2011681" y="1274463"/>
                </a:lnTo>
                <a:cubicBezTo>
                  <a:pt x="2011681" y="1361778"/>
                  <a:pt x="1940899" y="1432560"/>
                  <a:pt x="1853584" y="1432560"/>
                </a:cubicBezTo>
                <a:lnTo>
                  <a:pt x="0" y="1432560"/>
                </a:lnTo>
                <a:close/>
              </a:path>
            </a:pathLst>
          </a:cu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FEF8B58-A40C-1816-E3D0-3B31397AAD5C}"/>
              </a:ext>
            </a:extLst>
          </p:cNvPr>
          <p:cNvCxnSpPr>
            <a:cxnSpLocks/>
          </p:cNvCxnSpPr>
          <p:nvPr/>
        </p:nvCxnSpPr>
        <p:spPr>
          <a:xfrm>
            <a:off x="5039360" y="2438400"/>
            <a:ext cx="0" cy="194564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5831927F-F0A2-F8F0-A664-F595EFF96D50}"/>
              </a:ext>
            </a:extLst>
          </p:cNvPr>
          <p:cNvSpPr txBox="1"/>
          <p:nvPr/>
        </p:nvSpPr>
        <p:spPr>
          <a:xfrm>
            <a:off x="2800986" y="2875003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b="1" dirty="0"/>
              <a:t>1</a:t>
            </a:r>
            <a:endParaRPr lang="zh-CN" altLang="en-US" sz="6400" b="1" dirty="0"/>
          </a:p>
        </p:txBody>
      </p:sp>
      <p:sp>
        <p:nvSpPr>
          <p:cNvPr id="15" name="副标题 2">
            <a:extLst>
              <a:ext uri="{FF2B5EF4-FFF2-40B4-BE49-F238E27FC236}">
                <a16:creationId xmlns:a16="http://schemas.microsoft.com/office/drawing/2014/main" id="{98CFD5B0-6C23-CAE1-80A1-DE7B9CE2A2D7}"/>
              </a:ext>
            </a:extLst>
          </p:cNvPr>
          <p:cNvSpPr txBox="1">
            <a:spLocks/>
          </p:cNvSpPr>
          <p:nvPr/>
        </p:nvSpPr>
        <p:spPr bwMode="auto">
          <a:xfrm>
            <a:off x="5278120" y="4640581"/>
            <a:ext cx="4267200" cy="51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67" dirty="0">
                <a:latin typeface="+mj-ea"/>
                <a:ea typeface="+mj-ea"/>
              </a:rPr>
              <a:t>北师大版</a:t>
            </a:r>
            <a:r>
              <a:rPr lang="zh-CN" altLang="en-US" sz="1867">
                <a:latin typeface="+mj-ea"/>
                <a:ea typeface="+mj-ea"/>
              </a:rPr>
              <a:t>三年级下册</a:t>
            </a:r>
            <a:endParaRPr lang="zh-CN" altLang="en-US" sz="1867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B584B52-883F-40AF-A7B4-95C1E76954AB}"/>
              </a:ext>
            </a:extLst>
          </p:cNvPr>
          <p:cNvSpPr/>
          <p:nvPr/>
        </p:nvSpPr>
        <p:spPr bwMode="auto">
          <a:xfrm flipH="1">
            <a:off x="1016374" y="1034554"/>
            <a:ext cx="9122707" cy="818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600" b="1" dirty="0">
                <a:solidFill>
                  <a:srgbClr val="0000FF"/>
                </a:solidFill>
                <a:latin typeface="+mn-lt"/>
                <a:ea typeface="+mn-ea"/>
              </a:rPr>
              <a:t>两位数乘一位数（不进位）的笔算方法：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01C021B-230A-0179-8536-454716E3CC56}"/>
              </a:ext>
            </a:extLst>
          </p:cNvPr>
          <p:cNvSpPr/>
          <p:nvPr/>
        </p:nvSpPr>
        <p:spPr bwMode="auto">
          <a:xfrm flipH="1">
            <a:off x="1960034" y="2648201"/>
            <a:ext cx="8271933" cy="248016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008000">
              <a:lnSpc>
                <a:spcPct val="150000"/>
              </a:lnSpc>
              <a:defRPr/>
            </a:pPr>
            <a:r>
              <a:rPr lang="zh-CN" altLang="en-US" sz="3600" b="1" dirty="0">
                <a:solidFill>
                  <a:srgbClr val="0000FF"/>
                </a:solidFill>
                <a:latin typeface="+mn-lt"/>
                <a:ea typeface="+mn-ea"/>
              </a:rPr>
              <a:t>从个位算起，用一位数依次乘两位数个位、十位上的数，把积写在对应的数位上。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C876247-E5A2-72DC-8B1E-F9913BF670B3}"/>
              </a:ext>
            </a:extLst>
          </p:cNvPr>
          <p:cNvGrpSpPr/>
          <p:nvPr/>
        </p:nvGrpSpPr>
        <p:grpSpPr>
          <a:xfrm>
            <a:off x="996315" y="691515"/>
            <a:ext cx="9734550" cy="573405"/>
            <a:chOff x="1087" y="7328"/>
            <a:chExt cx="15330" cy="903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CF318427-3CFA-1367-127F-287215372306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328"/>
              <a:ext cx="14528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请你试着算一算，再和同伴说一说。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1CFD1E3A-C3A0-E5C2-6DF3-D83A6E82D80F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4AEF5E4B-1C1C-FB82-C8FF-AEC09C960410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>
                <a:extLst>
                  <a:ext uri="{FF2B5EF4-FFF2-40B4-BE49-F238E27FC236}">
                    <a16:creationId xmlns:a16="http://schemas.microsoft.com/office/drawing/2014/main" id="{90B9A9B5-0BE2-D46D-1BAD-266F0CCFEB43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1172315-E591-62A1-48FC-44DB8BDE61E8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2EC44F8A-6044-6726-3560-F7E73B86B713}"/>
              </a:ext>
            </a:extLst>
          </p:cNvPr>
          <p:cNvSpPr txBox="1"/>
          <p:nvPr/>
        </p:nvSpPr>
        <p:spPr>
          <a:xfrm>
            <a:off x="1492370" y="3336733"/>
            <a:ext cx="9207260" cy="2766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607695" lvl="1" indent="-1504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17295" lvl="2" indent="-3028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26895" lvl="3" indent="-4552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36495" lvl="4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3048000" lvl="5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3657600" lvl="6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4267200" lvl="7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4876800" lvl="8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14400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1. </a:t>
            </a: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独立思考：根据前面的学习经验，选择自己喜欢的方法进行计算；</a:t>
            </a:r>
            <a:endParaRPr lang="en-US" altLang="zh-CN" sz="3200" b="1" dirty="0">
              <a:solidFill>
                <a:srgbClr val="3366FF"/>
              </a:solidFill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defTabSz="914400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2. </a:t>
            </a: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在小组内交流讨论，说说你的计算过程，注意表达要清晰，逻辑要通顺。</a:t>
            </a:r>
          </a:p>
        </p:txBody>
      </p:sp>
      <p:grpSp>
        <p:nvGrpSpPr>
          <p:cNvPr id="9" name="组合 4">
            <a:extLst>
              <a:ext uri="{FF2B5EF4-FFF2-40B4-BE49-F238E27FC236}">
                <a16:creationId xmlns:a16="http://schemas.microsoft.com/office/drawing/2014/main" id="{81F3D16D-3FD9-02BD-273A-6C5F142F6C44}"/>
              </a:ext>
            </a:extLst>
          </p:cNvPr>
          <p:cNvGrpSpPr>
            <a:grpSpLocks/>
          </p:cNvGrpSpPr>
          <p:nvPr/>
        </p:nvGrpSpPr>
        <p:grpSpPr bwMode="auto">
          <a:xfrm>
            <a:off x="3268134" y="1845255"/>
            <a:ext cx="5899151" cy="1153584"/>
            <a:chOff x="4612351" y="2344161"/>
            <a:chExt cx="4195258" cy="818613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5D6FB193-0BBF-22DC-7AC3-B434313B8785}"/>
                </a:ext>
              </a:extLst>
            </p:cNvPr>
            <p:cNvSpPr/>
            <p:nvPr/>
          </p:nvSpPr>
          <p:spPr>
            <a:xfrm>
              <a:off x="4612351" y="2344161"/>
              <a:ext cx="4195258" cy="818613"/>
            </a:xfrm>
            <a:prstGeom prst="roundRect">
              <a:avLst>
                <a:gd name="adj" fmla="val 30771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grpSp>
          <p:nvGrpSpPr>
            <p:cNvPr id="11" name="组合 6">
              <a:extLst>
                <a:ext uri="{FF2B5EF4-FFF2-40B4-BE49-F238E27FC236}">
                  <a16:creationId xmlns:a16="http://schemas.microsoft.com/office/drawing/2014/main" id="{CC3DE126-C0EF-71D6-325B-4196013C111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09098" y="2434284"/>
              <a:ext cx="2929305" cy="624849"/>
              <a:chOff x="2293740" y="312158"/>
              <a:chExt cx="2928587" cy="625016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3DEAD6D3-F113-8C25-387E-89198DD96C79}"/>
                  </a:ext>
                </a:extLst>
              </p:cNvPr>
              <p:cNvSpPr/>
              <p:nvPr/>
            </p:nvSpPr>
            <p:spPr bwMode="auto">
              <a:xfrm>
                <a:off x="4269709" y="312158"/>
                <a:ext cx="952618" cy="625016"/>
              </a:xfrm>
              <a:prstGeom prst="roundRect">
                <a:avLst>
                  <a:gd name="adj" fmla="val 24787"/>
                </a:avLst>
              </a:prstGeom>
              <a:solidFill>
                <a:schemeClr val="bg1"/>
              </a:solidFill>
              <a:ln w="2222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3" name="文本框 7">
                <a:extLst>
                  <a:ext uri="{FF2B5EF4-FFF2-40B4-BE49-F238E27FC236}">
                    <a16:creationId xmlns:a16="http://schemas.microsoft.com/office/drawing/2014/main" id="{F62312CC-F829-44CF-5772-2E94B8543F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93740" y="351222"/>
                <a:ext cx="2123452" cy="531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en-US" altLang="zh-CN" sz="4267" b="1" dirty="0">
                    <a:latin typeface="+mn-lt"/>
                    <a:ea typeface="黑体" panose="02010609060101010101" pitchFamily="49" charset="-122"/>
                  </a:rPr>
                  <a:t>213 × 3 </a:t>
                </a:r>
                <a:r>
                  <a:rPr lang="zh-CN" altLang="en-US" sz="4267" b="1" dirty="0">
                    <a:latin typeface="+mn-lt"/>
                    <a:ea typeface="黑体" panose="02010609060101010101" pitchFamily="49" charset="-122"/>
                  </a:rPr>
                  <a:t>＝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2244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4">
            <a:extLst>
              <a:ext uri="{FF2B5EF4-FFF2-40B4-BE49-F238E27FC236}">
                <a16:creationId xmlns:a16="http://schemas.microsoft.com/office/drawing/2014/main" id="{1DBB761C-4743-4637-8883-DC529E94C2C7}"/>
              </a:ext>
            </a:extLst>
          </p:cNvPr>
          <p:cNvGrpSpPr>
            <a:grpSpLocks/>
          </p:cNvGrpSpPr>
          <p:nvPr/>
        </p:nvGrpSpPr>
        <p:grpSpPr bwMode="auto">
          <a:xfrm>
            <a:off x="3268134" y="746534"/>
            <a:ext cx="5899151" cy="1153584"/>
            <a:chOff x="4612351" y="2344161"/>
            <a:chExt cx="4195258" cy="81861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B9636741-9BB3-4665-821D-86B8FE0AD6E5}"/>
                </a:ext>
              </a:extLst>
            </p:cNvPr>
            <p:cNvSpPr/>
            <p:nvPr/>
          </p:nvSpPr>
          <p:spPr>
            <a:xfrm>
              <a:off x="4612351" y="2344161"/>
              <a:ext cx="4195258" cy="818613"/>
            </a:xfrm>
            <a:prstGeom prst="roundRect">
              <a:avLst>
                <a:gd name="adj" fmla="val 30771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grpSp>
          <p:nvGrpSpPr>
            <p:cNvPr id="11294" name="组合 6">
              <a:extLst>
                <a:ext uri="{FF2B5EF4-FFF2-40B4-BE49-F238E27FC236}">
                  <a16:creationId xmlns:a16="http://schemas.microsoft.com/office/drawing/2014/main" id="{3867DE3F-C63F-4C37-8969-0ED59A388F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09098" y="2434284"/>
              <a:ext cx="2929305" cy="624849"/>
              <a:chOff x="2293740" y="312158"/>
              <a:chExt cx="2928587" cy="625016"/>
            </a:xfrm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942479AE-81C9-4621-B860-B3E1F8A96B7A}"/>
                  </a:ext>
                </a:extLst>
              </p:cNvPr>
              <p:cNvSpPr/>
              <p:nvPr/>
            </p:nvSpPr>
            <p:spPr bwMode="auto">
              <a:xfrm>
                <a:off x="4269709" y="312158"/>
                <a:ext cx="952618" cy="625016"/>
              </a:xfrm>
              <a:prstGeom prst="roundRect">
                <a:avLst>
                  <a:gd name="adj" fmla="val 24787"/>
                </a:avLst>
              </a:prstGeom>
              <a:solidFill>
                <a:schemeClr val="bg1"/>
              </a:solidFill>
              <a:ln w="2222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" name="文本框 7">
                <a:extLst>
                  <a:ext uri="{FF2B5EF4-FFF2-40B4-BE49-F238E27FC236}">
                    <a16:creationId xmlns:a16="http://schemas.microsoft.com/office/drawing/2014/main" id="{E76E313B-E27F-4192-A7B9-0682E69AA7D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93740" y="351222"/>
                <a:ext cx="2123452" cy="531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en-US" altLang="zh-CN" sz="4267" b="1" dirty="0">
                    <a:latin typeface="+mn-lt"/>
                    <a:ea typeface="黑体" panose="02010609060101010101" pitchFamily="49" charset="-122"/>
                  </a:rPr>
                  <a:t>213 × 3 </a:t>
                </a:r>
                <a:r>
                  <a:rPr lang="zh-CN" altLang="en-US" sz="4267" b="1" dirty="0">
                    <a:latin typeface="+mn-lt"/>
                    <a:ea typeface="黑体" panose="02010609060101010101" pitchFamily="49" charset="-122"/>
                  </a:rPr>
                  <a:t>＝</a:t>
                </a:r>
              </a:p>
            </p:txBody>
          </p:sp>
        </p:grp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A0324A71-D2FD-4BB1-8249-E51D58A77C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0700" y="917984"/>
            <a:ext cx="1348317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267" b="1" dirty="0">
                <a:solidFill>
                  <a:srgbClr val="7030A0"/>
                </a:solidFill>
                <a:latin typeface="+mn-lt"/>
                <a:ea typeface="+mn-ea"/>
              </a:rPr>
              <a:t>639</a:t>
            </a:r>
            <a:endParaRPr lang="zh-CN" altLang="en-US" sz="4267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sp>
        <p:nvSpPr>
          <p:cNvPr id="37" name="TextBox 44">
            <a:extLst>
              <a:ext uri="{FF2B5EF4-FFF2-40B4-BE49-F238E27FC236}">
                <a16:creationId xmlns:a16="http://schemas.microsoft.com/office/drawing/2014/main" id="{51C3956A-B148-4B59-A8FE-4705BB074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661" y="2466586"/>
            <a:ext cx="40555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200×3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600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8" name="TextBox 45">
            <a:extLst>
              <a:ext uri="{FF2B5EF4-FFF2-40B4-BE49-F238E27FC236}">
                <a16:creationId xmlns:a16="http://schemas.microsoft.com/office/drawing/2014/main" id="{A4B58805-8324-4E09-8D4F-CC008356FD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661" y="3354947"/>
            <a:ext cx="40555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10×3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30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9" name="TextBox 46">
            <a:extLst>
              <a:ext uri="{FF2B5EF4-FFF2-40B4-BE49-F238E27FC236}">
                <a16:creationId xmlns:a16="http://schemas.microsoft.com/office/drawing/2014/main" id="{D2A2339D-FB8E-4F2F-B882-2C270B9078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661" y="4243308"/>
            <a:ext cx="40555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3×3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9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0" name="TextBox 47">
            <a:extLst>
              <a:ext uri="{FF2B5EF4-FFF2-40B4-BE49-F238E27FC236}">
                <a16:creationId xmlns:a16="http://schemas.microsoft.com/office/drawing/2014/main" id="{BF5D1127-4D35-41D2-9726-062C1E926A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661" y="5131669"/>
            <a:ext cx="48662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600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30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9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639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8E89AB2-3DA8-3896-021E-58EAD3705F0A}"/>
              </a:ext>
            </a:extLst>
          </p:cNvPr>
          <p:cNvGrpSpPr/>
          <p:nvPr/>
        </p:nvGrpSpPr>
        <p:grpSpPr>
          <a:xfrm>
            <a:off x="6418580" y="3140695"/>
            <a:ext cx="4980831" cy="2782270"/>
            <a:chOff x="6418580" y="3350895"/>
            <a:chExt cx="4980831" cy="2782270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31867BE2-4D67-D8D5-9BCC-D6F4D32ADE4A}"/>
                </a:ext>
              </a:extLst>
            </p:cNvPr>
            <p:cNvSpPr/>
            <p:nvPr/>
          </p:nvSpPr>
          <p:spPr>
            <a:xfrm>
              <a:off x="6418580" y="3350895"/>
              <a:ext cx="4686300" cy="2419350"/>
            </a:xfrm>
            <a:prstGeom prst="roundRect">
              <a:avLst>
                <a:gd name="adj" fmla="val 4575"/>
              </a:avLst>
            </a:prstGeom>
            <a:solidFill>
              <a:srgbClr val="FFFFFF"/>
            </a:solidFill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A19BF59F-31AD-0AB1-3B94-9AC11548C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07" t="-3774" r="-9105" b="44403"/>
            <a:stretch/>
          </p:blipFill>
          <p:spPr>
            <a:xfrm>
              <a:off x="10064114" y="4797868"/>
              <a:ext cx="1335297" cy="1335297"/>
            </a:xfrm>
            <a:custGeom>
              <a:avLst/>
              <a:gdLst>
                <a:gd name="connsiteX0" fmla="*/ 2035834 w 4071668"/>
                <a:gd name="connsiteY0" fmla="*/ 0 h 4071668"/>
                <a:gd name="connsiteX1" fmla="*/ 4071668 w 4071668"/>
                <a:gd name="connsiteY1" fmla="*/ 2035834 h 4071668"/>
                <a:gd name="connsiteX2" fmla="*/ 2035834 w 4071668"/>
                <a:gd name="connsiteY2" fmla="*/ 4071668 h 4071668"/>
                <a:gd name="connsiteX3" fmla="*/ 0 w 4071668"/>
                <a:gd name="connsiteY3" fmla="*/ 2035834 h 4071668"/>
                <a:gd name="connsiteX4" fmla="*/ 2035834 w 4071668"/>
                <a:gd name="connsiteY4" fmla="*/ 0 h 4071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1668" h="4071668">
                  <a:moveTo>
                    <a:pt x="2035834" y="0"/>
                  </a:moveTo>
                  <a:cubicBezTo>
                    <a:pt x="3160194" y="0"/>
                    <a:pt x="4071668" y="911474"/>
                    <a:pt x="4071668" y="2035834"/>
                  </a:cubicBezTo>
                  <a:cubicBezTo>
                    <a:pt x="4071668" y="3160194"/>
                    <a:pt x="3160194" y="4071668"/>
                    <a:pt x="2035834" y="4071668"/>
                  </a:cubicBezTo>
                  <a:cubicBezTo>
                    <a:pt x="911474" y="4071668"/>
                    <a:pt x="0" y="3160194"/>
                    <a:pt x="0" y="2035834"/>
                  </a:cubicBezTo>
                  <a:cubicBezTo>
                    <a:pt x="0" y="911474"/>
                    <a:pt x="911474" y="0"/>
                    <a:pt x="2035834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550D7C1-C740-7681-25F4-617262FDD451}"/>
                </a:ext>
              </a:extLst>
            </p:cNvPr>
            <p:cNvSpPr txBox="1"/>
            <p:nvPr/>
          </p:nvSpPr>
          <p:spPr>
            <a:xfrm>
              <a:off x="6542405" y="3389749"/>
              <a:ext cx="4196715" cy="22148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</a:rPr>
                <a:t>利用数的组成：用2个百、1个十和3个一分别乘3。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7" grpId="0"/>
      <p:bldP spid="38" grpId="0"/>
      <p:bldP spid="39" grpId="0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46C402-3A34-41C3-1C60-147AC0F593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3">
            <a:extLst>
              <a:ext uri="{FF2B5EF4-FFF2-40B4-BE49-F238E27FC236}">
                <a16:creationId xmlns:a16="http://schemas.microsoft.com/office/drawing/2014/main" id="{450043D4-F844-EEAD-BD0D-E6007B9C6A0E}"/>
              </a:ext>
            </a:extLst>
          </p:cNvPr>
          <p:cNvGrpSpPr>
            <a:grpSpLocks/>
          </p:cNvGrpSpPr>
          <p:nvPr/>
        </p:nvGrpSpPr>
        <p:grpSpPr bwMode="auto">
          <a:xfrm>
            <a:off x="7194214" y="3613439"/>
            <a:ext cx="3577167" cy="2021418"/>
            <a:chOff x="942684" y="986281"/>
            <a:chExt cx="2683660" cy="151537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DDCC7CD-CE8D-CDD8-278B-F5DBF3AD5FF0}"/>
                </a:ext>
              </a:extLst>
            </p:cNvPr>
            <p:cNvSpPr txBox="1"/>
            <p:nvPr/>
          </p:nvSpPr>
          <p:spPr>
            <a:xfrm>
              <a:off x="942684" y="1814578"/>
              <a:ext cx="716171" cy="4845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×</a:t>
              </a:r>
              <a:endParaRPr lang="zh-CN" altLang="en-US" sz="3600" b="1" spc="800" dirty="0">
                <a:latin typeface="+mn-lt"/>
              </a:endParaRPr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DA8B08DE-EC15-C2B5-BB90-2809352D8610}"/>
                </a:ext>
              </a:extLst>
            </p:cNvPr>
            <p:cNvCxnSpPr/>
            <p:nvPr/>
          </p:nvCxnSpPr>
          <p:spPr>
            <a:xfrm>
              <a:off x="998262" y="2501653"/>
              <a:ext cx="262808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180680E7-1CDB-F682-725D-28F1B01334C5}"/>
                </a:ext>
              </a:extLst>
            </p:cNvPr>
            <p:cNvSpPr/>
            <p:nvPr/>
          </p:nvSpPr>
          <p:spPr>
            <a:xfrm>
              <a:off x="2246402" y="986281"/>
              <a:ext cx="603427" cy="604562"/>
            </a:xfrm>
            <a:prstGeom prst="roundRect">
              <a:avLst>
                <a:gd name="adj" fmla="val 28403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600" dirty="0">
                <a:solidFill>
                  <a:schemeClr val="tx1"/>
                </a:solidFill>
              </a:endParaRPr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2E803705-5656-9DCA-0663-08A677AB1DEF}"/>
                </a:ext>
              </a:extLst>
            </p:cNvPr>
            <p:cNvSpPr/>
            <p:nvPr/>
          </p:nvSpPr>
          <p:spPr>
            <a:xfrm>
              <a:off x="2972103" y="1770149"/>
              <a:ext cx="603427" cy="604562"/>
            </a:xfrm>
            <a:prstGeom prst="roundRect">
              <a:avLst>
                <a:gd name="adj" fmla="val 28403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600" dirty="0">
                <a:solidFill>
                  <a:schemeClr val="tx1"/>
                </a:solidFill>
              </a:endParaRPr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9AF2FFBF-EA3C-F1C3-3EAA-BAAB12EA21C7}"/>
                </a:ext>
              </a:extLst>
            </p:cNvPr>
            <p:cNvSpPr/>
            <p:nvPr/>
          </p:nvSpPr>
          <p:spPr>
            <a:xfrm>
              <a:off x="1536583" y="986281"/>
              <a:ext cx="603427" cy="604562"/>
            </a:xfrm>
            <a:prstGeom prst="roundRect">
              <a:avLst>
                <a:gd name="adj" fmla="val 28403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600" dirty="0">
                <a:solidFill>
                  <a:schemeClr val="tx1"/>
                </a:solidFill>
              </a:endParaRPr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1A1E7A4D-7450-E53B-549D-BC64745FC12A}"/>
                </a:ext>
              </a:extLst>
            </p:cNvPr>
            <p:cNvSpPr/>
            <p:nvPr/>
          </p:nvSpPr>
          <p:spPr>
            <a:xfrm>
              <a:off x="2956223" y="986281"/>
              <a:ext cx="603427" cy="604562"/>
            </a:xfrm>
            <a:prstGeom prst="roundRect">
              <a:avLst>
                <a:gd name="adj" fmla="val 28403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600" dirty="0">
                <a:solidFill>
                  <a:schemeClr val="tx1"/>
                </a:solidFill>
              </a:endParaRPr>
            </a:p>
          </p:txBody>
        </p:sp>
      </p:grpSp>
      <p:sp>
        <p:nvSpPr>
          <p:cNvPr id="62" name="TextBox 108">
            <a:extLst>
              <a:ext uri="{FF2B5EF4-FFF2-40B4-BE49-F238E27FC236}">
                <a16:creationId xmlns:a16="http://schemas.microsoft.com/office/drawing/2014/main" id="{2C29451A-CD7D-A92D-CAE2-FB2D3F313327}"/>
              </a:ext>
            </a:extLst>
          </p:cNvPr>
          <p:cNvSpPr txBox="1"/>
          <p:nvPr/>
        </p:nvSpPr>
        <p:spPr>
          <a:xfrm>
            <a:off x="9054763" y="3697446"/>
            <a:ext cx="673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600" b="1" spc="800" dirty="0">
                <a:latin typeface="+mn-lt"/>
              </a:rPr>
              <a:t>1</a:t>
            </a:r>
            <a:endParaRPr lang="zh-CN" altLang="en-US" sz="3600" b="1" spc="800" dirty="0">
              <a:latin typeface="+mn-lt"/>
            </a:endParaRPr>
          </a:p>
        </p:txBody>
      </p:sp>
      <p:sp>
        <p:nvSpPr>
          <p:cNvPr id="63" name="TextBox 110">
            <a:extLst>
              <a:ext uri="{FF2B5EF4-FFF2-40B4-BE49-F238E27FC236}">
                <a16:creationId xmlns:a16="http://schemas.microsoft.com/office/drawing/2014/main" id="{0FB92B2D-BBBE-4957-C41E-2CBA317CD7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22597" y="4707756"/>
            <a:ext cx="7662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latin typeface="+mn-lt"/>
              </a:rPr>
              <a:t>3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64" name="TextBox 113">
            <a:extLst>
              <a:ext uri="{FF2B5EF4-FFF2-40B4-BE49-F238E27FC236}">
                <a16:creationId xmlns:a16="http://schemas.microsoft.com/office/drawing/2014/main" id="{091EB723-6F7F-6E3B-A1B5-627F12AE1423}"/>
              </a:ext>
            </a:extLst>
          </p:cNvPr>
          <p:cNvSpPr txBox="1"/>
          <p:nvPr/>
        </p:nvSpPr>
        <p:spPr>
          <a:xfrm>
            <a:off x="10015730" y="3697446"/>
            <a:ext cx="673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600" b="1" spc="800" dirty="0">
                <a:latin typeface="+mn-lt"/>
              </a:rPr>
              <a:t>3</a:t>
            </a:r>
            <a:endParaRPr lang="zh-CN" altLang="en-US" sz="3600" b="1" spc="800" dirty="0">
              <a:latin typeface="+mn-lt"/>
            </a:endParaRPr>
          </a:p>
        </p:txBody>
      </p:sp>
      <p:sp>
        <p:nvSpPr>
          <p:cNvPr id="65" name="TextBox 114">
            <a:extLst>
              <a:ext uri="{FF2B5EF4-FFF2-40B4-BE49-F238E27FC236}">
                <a16:creationId xmlns:a16="http://schemas.microsoft.com/office/drawing/2014/main" id="{EC74581C-FDC1-2851-A566-8FA6BA0DEB0A}"/>
              </a:ext>
            </a:extLst>
          </p:cNvPr>
          <p:cNvSpPr txBox="1"/>
          <p:nvPr/>
        </p:nvSpPr>
        <p:spPr>
          <a:xfrm>
            <a:off x="10011496" y="5698356"/>
            <a:ext cx="67098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9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6" name="TextBox 115">
            <a:extLst>
              <a:ext uri="{FF2B5EF4-FFF2-40B4-BE49-F238E27FC236}">
                <a16:creationId xmlns:a16="http://schemas.microsoft.com/office/drawing/2014/main" id="{7BB5C713-EE0D-C0B9-9615-0A2F9258ED41}"/>
              </a:ext>
            </a:extLst>
          </p:cNvPr>
          <p:cNvSpPr txBox="1"/>
          <p:nvPr/>
        </p:nvSpPr>
        <p:spPr>
          <a:xfrm>
            <a:off x="8102263" y="5698356"/>
            <a:ext cx="673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6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7" name="TextBox 116">
            <a:extLst>
              <a:ext uri="{FF2B5EF4-FFF2-40B4-BE49-F238E27FC236}">
                <a16:creationId xmlns:a16="http://schemas.microsoft.com/office/drawing/2014/main" id="{2A7B9324-6356-A093-B56E-2FEAF19F11D6}"/>
              </a:ext>
            </a:extLst>
          </p:cNvPr>
          <p:cNvSpPr txBox="1"/>
          <p:nvPr/>
        </p:nvSpPr>
        <p:spPr>
          <a:xfrm>
            <a:off x="9058996" y="5698356"/>
            <a:ext cx="67098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3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8" name="TextBox 48">
            <a:extLst>
              <a:ext uri="{FF2B5EF4-FFF2-40B4-BE49-F238E27FC236}">
                <a16:creationId xmlns:a16="http://schemas.microsoft.com/office/drawing/2014/main" id="{228903BD-6CC4-91C5-A601-682CBC5234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0663" y="3697446"/>
            <a:ext cx="7683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latin typeface="+mn-lt"/>
              </a:rPr>
              <a:t>2</a:t>
            </a:r>
            <a:endParaRPr lang="zh-CN" altLang="en-US" sz="3600" b="1" dirty="0">
              <a:latin typeface="+mn-lt"/>
            </a:endParaRPr>
          </a:p>
        </p:txBody>
      </p:sp>
      <p:cxnSp>
        <p:nvCxnSpPr>
          <p:cNvPr id="69" name="直接箭头连接符 68">
            <a:extLst>
              <a:ext uri="{FF2B5EF4-FFF2-40B4-BE49-F238E27FC236}">
                <a16:creationId xmlns:a16="http://schemas.microsoft.com/office/drawing/2014/main" id="{16B14CC0-2FCC-51F2-F948-277AECBA008B}"/>
              </a:ext>
            </a:extLst>
          </p:cNvPr>
          <p:cNvCxnSpPr>
            <a:cxnSpLocks/>
            <a:stCxn id="59" idx="0"/>
            <a:endCxn id="61" idx="2"/>
          </p:cNvCxnSpPr>
          <p:nvPr/>
        </p:nvCxnSpPr>
        <p:spPr>
          <a:xfrm flipH="1" flipV="1">
            <a:off x="10280315" y="4419890"/>
            <a:ext cx="21167" cy="239183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箭头连接符 69">
            <a:extLst>
              <a:ext uri="{FF2B5EF4-FFF2-40B4-BE49-F238E27FC236}">
                <a16:creationId xmlns:a16="http://schemas.microsoft.com/office/drawing/2014/main" id="{6FC33150-B6CC-CF4A-8B8F-49D95F92E654}"/>
              </a:ext>
            </a:extLst>
          </p:cNvPr>
          <p:cNvCxnSpPr>
            <a:cxnSpLocks/>
          </p:cNvCxnSpPr>
          <p:nvPr/>
        </p:nvCxnSpPr>
        <p:spPr>
          <a:xfrm flipH="1" flipV="1">
            <a:off x="9334163" y="4428755"/>
            <a:ext cx="562312" cy="335333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箭头连接符 70">
            <a:extLst>
              <a:ext uri="{FF2B5EF4-FFF2-40B4-BE49-F238E27FC236}">
                <a16:creationId xmlns:a16="http://schemas.microsoft.com/office/drawing/2014/main" id="{2234710C-B98A-F347-9142-06F2BE1AC2C3}"/>
              </a:ext>
            </a:extLst>
          </p:cNvPr>
          <p:cNvCxnSpPr>
            <a:cxnSpLocks/>
            <a:stCxn id="59" idx="1"/>
          </p:cNvCxnSpPr>
          <p:nvPr/>
        </p:nvCxnSpPr>
        <p:spPr>
          <a:xfrm flipH="1" flipV="1">
            <a:off x="8368433" y="4442513"/>
            <a:ext cx="1530882" cy="619786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8CD7204-C111-19D5-86C5-A7B34B4886CE}"/>
              </a:ext>
            </a:extLst>
          </p:cNvPr>
          <p:cNvGrpSpPr/>
          <p:nvPr/>
        </p:nvGrpSpPr>
        <p:grpSpPr>
          <a:xfrm>
            <a:off x="1066495" y="2270908"/>
            <a:ext cx="7080335" cy="1126027"/>
            <a:chOff x="614551" y="2680810"/>
            <a:chExt cx="7080335" cy="1126027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9727A1FB-F314-6EEE-43C3-D2F9DFE39D80}"/>
                </a:ext>
              </a:extLst>
            </p:cNvPr>
            <p:cNvGrpSpPr/>
            <p:nvPr/>
          </p:nvGrpSpPr>
          <p:grpSpPr>
            <a:xfrm>
              <a:off x="935879" y="2680810"/>
              <a:ext cx="6759007" cy="1126027"/>
              <a:chOff x="6256326" y="3564343"/>
              <a:chExt cx="6759007" cy="733362"/>
            </a:xfrm>
          </p:grpSpPr>
          <p:sp>
            <p:nvSpPr>
              <p:cNvPr id="3" name="矩形: 圆角 2">
                <a:extLst>
                  <a:ext uri="{FF2B5EF4-FFF2-40B4-BE49-F238E27FC236}">
                    <a16:creationId xmlns:a16="http://schemas.microsoft.com/office/drawing/2014/main" id="{79904C77-EDE7-EE2F-487F-C793ECA637E3}"/>
                  </a:ext>
                </a:extLst>
              </p:cNvPr>
              <p:cNvSpPr/>
              <p:nvPr/>
            </p:nvSpPr>
            <p:spPr>
              <a:xfrm>
                <a:off x="6256326" y="3564343"/>
                <a:ext cx="6690034" cy="733362"/>
              </a:xfrm>
              <a:prstGeom prst="roundRect">
                <a:avLst>
                  <a:gd name="adj" fmla="val 19775"/>
                </a:avLst>
              </a:prstGeom>
              <a:solidFill>
                <a:srgbClr val="FFFFFF"/>
              </a:solidFill>
              <a:ln w="1905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B59DA17-74AB-625C-EC5D-353989FD959A}"/>
                  </a:ext>
                </a:extLst>
              </p:cNvPr>
              <p:cNvSpPr txBox="1"/>
              <p:nvPr/>
            </p:nvSpPr>
            <p:spPr>
              <a:xfrm>
                <a:off x="7037707" y="3656712"/>
                <a:ext cx="5977626" cy="4803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b="1" dirty="0">
                    <a:solidFill>
                      <a:srgbClr val="0000FF"/>
                    </a:solidFill>
                  </a:rPr>
                  <a:t>和两位数乘一位数的方法一样。</a:t>
                </a:r>
              </a:p>
            </p:txBody>
          </p:sp>
        </p:grp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0E6F2DC4-4BE7-99EB-9736-84E3C579CE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094" t="-6175" r="-3407" b="42736"/>
            <a:stretch/>
          </p:blipFill>
          <p:spPr>
            <a:xfrm>
              <a:off x="614551" y="2681603"/>
              <a:ext cx="1124442" cy="1124442"/>
            </a:xfrm>
            <a:custGeom>
              <a:avLst/>
              <a:gdLst>
                <a:gd name="connsiteX0" fmla="*/ 2175310 w 4350620"/>
                <a:gd name="connsiteY0" fmla="*/ 0 h 4350620"/>
                <a:gd name="connsiteX1" fmla="*/ 4350620 w 4350620"/>
                <a:gd name="connsiteY1" fmla="*/ 2175310 h 4350620"/>
                <a:gd name="connsiteX2" fmla="*/ 2175310 w 4350620"/>
                <a:gd name="connsiteY2" fmla="*/ 4350620 h 4350620"/>
                <a:gd name="connsiteX3" fmla="*/ 0 w 4350620"/>
                <a:gd name="connsiteY3" fmla="*/ 2175310 h 4350620"/>
                <a:gd name="connsiteX4" fmla="*/ 2175310 w 4350620"/>
                <a:gd name="connsiteY4" fmla="*/ 0 h 4350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0620" h="4350620">
                  <a:moveTo>
                    <a:pt x="2175310" y="0"/>
                  </a:moveTo>
                  <a:cubicBezTo>
                    <a:pt x="3376701" y="0"/>
                    <a:pt x="4350620" y="973919"/>
                    <a:pt x="4350620" y="2175310"/>
                  </a:cubicBezTo>
                  <a:cubicBezTo>
                    <a:pt x="4350620" y="3376701"/>
                    <a:pt x="3376701" y="4350620"/>
                    <a:pt x="2175310" y="4350620"/>
                  </a:cubicBezTo>
                  <a:cubicBezTo>
                    <a:pt x="973919" y="4350620"/>
                    <a:pt x="0" y="3376701"/>
                    <a:pt x="0" y="2175310"/>
                  </a:cubicBezTo>
                  <a:cubicBezTo>
                    <a:pt x="0" y="973919"/>
                    <a:pt x="973919" y="0"/>
                    <a:pt x="217531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</p:pic>
      </p:grpSp>
      <p:grpSp>
        <p:nvGrpSpPr>
          <p:cNvPr id="16" name="组合 4">
            <a:extLst>
              <a:ext uri="{FF2B5EF4-FFF2-40B4-BE49-F238E27FC236}">
                <a16:creationId xmlns:a16="http://schemas.microsoft.com/office/drawing/2014/main" id="{066F0882-E325-74F3-C48A-58E68FD53C62}"/>
              </a:ext>
            </a:extLst>
          </p:cNvPr>
          <p:cNvGrpSpPr>
            <a:grpSpLocks/>
          </p:cNvGrpSpPr>
          <p:nvPr/>
        </p:nvGrpSpPr>
        <p:grpSpPr bwMode="auto">
          <a:xfrm>
            <a:off x="3268134" y="746534"/>
            <a:ext cx="5899151" cy="1153584"/>
            <a:chOff x="4612351" y="2344161"/>
            <a:chExt cx="4195258" cy="818613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7E961185-60BF-D736-DC69-98EA7E41053A}"/>
                </a:ext>
              </a:extLst>
            </p:cNvPr>
            <p:cNvSpPr/>
            <p:nvPr/>
          </p:nvSpPr>
          <p:spPr>
            <a:xfrm>
              <a:off x="4612351" y="2344161"/>
              <a:ext cx="4195258" cy="818613"/>
            </a:xfrm>
            <a:prstGeom prst="roundRect">
              <a:avLst>
                <a:gd name="adj" fmla="val 30771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grpSp>
          <p:nvGrpSpPr>
            <p:cNvPr id="18" name="组合 6">
              <a:extLst>
                <a:ext uri="{FF2B5EF4-FFF2-40B4-BE49-F238E27FC236}">
                  <a16:creationId xmlns:a16="http://schemas.microsoft.com/office/drawing/2014/main" id="{3E1F8B39-04C1-0454-7CCC-7E4926B7CD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09098" y="2434284"/>
              <a:ext cx="2929305" cy="624849"/>
              <a:chOff x="2293740" y="312158"/>
              <a:chExt cx="2928587" cy="625016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A3242A11-227F-2131-3A33-87BB2BED8396}"/>
                  </a:ext>
                </a:extLst>
              </p:cNvPr>
              <p:cNvSpPr/>
              <p:nvPr/>
            </p:nvSpPr>
            <p:spPr bwMode="auto">
              <a:xfrm>
                <a:off x="4269709" y="312158"/>
                <a:ext cx="952618" cy="625016"/>
              </a:xfrm>
              <a:prstGeom prst="roundRect">
                <a:avLst>
                  <a:gd name="adj" fmla="val 24787"/>
                </a:avLst>
              </a:prstGeom>
              <a:solidFill>
                <a:schemeClr val="bg1"/>
              </a:solidFill>
              <a:ln w="2222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0" name="文本框 7">
                <a:extLst>
                  <a:ext uri="{FF2B5EF4-FFF2-40B4-BE49-F238E27FC236}">
                    <a16:creationId xmlns:a16="http://schemas.microsoft.com/office/drawing/2014/main" id="{395EF03F-A65B-BA15-0F0C-4AEA04E090E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93740" y="351222"/>
                <a:ext cx="2123452" cy="531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en-US" altLang="zh-CN" sz="4267" b="1" dirty="0">
                    <a:latin typeface="+mn-lt"/>
                    <a:ea typeface="黑体" panose="02010609060101010101" pitchFamily="49" charset="-122"/>
                  </a:rPr>
                  <a:t>213 × 3 </a:t>
                </a:r>
                <a:r>
                  <a:rPr lang="zh-CN" altLang="en-US" sz="4267" b="1" dirty="0">
                    <a:latin typeface="+mn-lt"/>
                    <a:ea typeface="黑体" panose="02010609060101010101" pitchFamily="49" charset="-122"/>
                  </a:rPr>
                  <a:t>＝</a:t>
                </a:r>
              </a:p>
            </p:txBody>
          </p:sp>
        </p:grp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7CBFA78D-1474-D4DD-5B9D-7624D5EEDD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0700" y="917984"/>
            <a:ext cx="1348317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267" b="1" dirty="0">
                <a:solidFill>
                  <a:srgbClr val="7030A0"/>
                </a:solidFill>
                <a:latin typeface="+mn-lt"/>
                <a:ea typeface="+mn-ea"/>
              </a:rPr>
              <a:t>639</a:t>
            </a:r>
            <a:endParaRPr lang="zh-CN" altLang="en-US" sz="4267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9B105A0-ABC7-80F6-708E-66EF1B683C6F}"/>
              </a:ext>
            </a:extLst>
          </p:cNvPr>
          <p:cNvGrpSpPr/>
          <p:nvPr/>
        </p:nvGrpSpPr>
        <p:grpSpPr>
          <a:xfrm>
            <a:off x="2228850" y="3878350"/>
            <a:ext cx="2889782" cy="2229617"/>
            <a:chOff x="3022803" y="2382257"/>
            <a:chExt cx="2580425" cy="1990931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E65E0F7F-5460-457A-FA6E-5FF68CC068B6}"/>
                </a:ext>
              </a:extLst>
            </p:cNvPr>
            <p:cNvGrpSpPr/>
            <p:nvPr/>
          </p:nvGrpSpPr>
          <p:grpSpPr>
            <a:xfrm>
              <a:off x="3022803" y="2382257"/>
              <a:ext cx="2580425" cy="1990931"/>
              <a:chOff x="538660" y="3654847"/>
              <a:chExt cx="2836540" cy="2405453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64669608-4C01-3D31-8F21-BCBB09D158C0}"/>
                  </a:ext>
                </a:extLst>
              </p:cNvPr>
              <p:cNvGrpSpPr/>
              <p:nvPr/>
            </p:nvGrpSpPr>
            <p:grpSpPr>
              <a:xfrm>
                <a:off x="538660" y="5486399"/>
                <a:ext cx="2836540" cy="573901"/>
                <a:chOff x="471166" y="5389418"/>
                <a:chExt cx="2836533" cy="573901"/>
              </a:xfrm>
            </p:grpSpPr>
            <p:sp>
              <p:nvSpPr>
                <p:cNvPr id="32" name="矩形 31">
                  <a:extLst>
                    <a:ext uri="{FF2B5EF4-FFF2-40B4-BE49-F238E27FC236}">
                      <a16:creationId xmlns:a16="http://schemas.microsoft.com/office/drawing/2014/main" id="{D838CE36-072F-9386-C7F3-AF8A12FD1197}"/>
                    </a:ext>
                  </a:extLst>
                </p:cNvPr>
                <p:cNvSpPr/>
                <p:nvPr/>
              </p:nvSpPr>
              <p:spPr>
                <a:xfrm>
                  <a:off x="471166" y="5389419"/>
                  <a:ext cx="2565148" cy="545899"/>
                </a:xfrm>
                <a:prstGeom prst="rect">
                  <a:avLst/>
                </a:prstGeom>
                <a:solidFill>
                  <a:srgbClr val="FFD229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 dirty="0"/>
                </a:p>
              </p:txBody>
            </p:sp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D7A89C6D-2DBA-9B08-DDD1-96B1F10C3991}"/>
                    </a:ext>
                  </a:extLst>
                </p:cNvPr>
                <p:cNvSpPr txBox="1"/>
                <p:nvPr/>
              </p:nvSpPr>
              <p:spPr>
                <a:xfrm>
                  <a:off x="1336515" y="5404833"/>
                  <a:ext cx="883390" cy="5584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十位</a:t>
                  </a:r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47ECA2A2-6D16-5467-AAD3-CEBAC2895AFD}"/>
                    </a:ext>
                  </a:extLst>
                </p:cNvPr>
                <p:cNvSpPr txBox="1"/>
                <p:nvPr/>
              </p:nvSpPr>
              <p:spPr>
                <a:xfrm>
                  <a:off x="2202515" y="5389418"/>
                  <a:ext cx="1105184" cy="5584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个位</a:t>
                  </a:r>
                </a:p>
              </p:txBody>
            </p:sp>
            <p:sp>
              <p:nvSpPr>
                <p:cNvPr id="51" name="文本框 50">
                  <a:extLst>
                    <a:ext uri="{FF2B5EF4-FFF2-40B4-BE49-F238E27FC236}">
                      <a16:creationId xmlns:a16="http://schemas.microsoft.com/office/drawing/2014/main" id="{FB9BBFCD-5B68-E1EE-6A43-603B0C98B324}"/>
                    </a:ext>
                  </a:extLst>
                </p:cNvPr>
                <p:cNvSpPr txBox="1"/>
                <p:nvPr/>
              </p:nvSpPr>
              <p:spPr>
                <a:xfrm>
                  <a:off x="481036" y="5389418"/>
                  <a:ext cx="883390" cy="49807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百位</a:t>
                  </a:r>
                </a:p>
              </p:txBody>
            </p:sp>
          </p:grpSp>
          <p:sp>
            <p:nvSpPr>
              <p:cNvPr id="30" name="圆柱形 45">
                <a:extLst>
                  <a:ext uri="{FF2B5EF4-FFF2-40B4-BE49-F238E27FC236}">
                    <a16:creationId xmlns:a16="http://schemas.microsoft.com/office/drawing/2014/main" id="{91650A95-0EEA-B708-30AA-4C30500AC74A}"/>
                  </a:ext>
                </a:extLst>
              </p:cNvPr>
              <p:cNvSpPr/>
              <p:nvPr/>
            </p:nvSpPr>
            <p:spPr>
              <a:xfrm>
                <a:off x="1873962" y="3654847"/>
                <a:ext cx="45719" cy="1829099"/>
              </a:xfrm>
              <a:prstGeom prst="can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 dirty="0"/>
              </a:p>
            </p:txBody>
          </p:sp>
          <p:sp>
            <p:nvSpPr>
              <p:cNvPr id="31" name="圆柱形 46">
                <a:extLst>
                  <a:ext uri="{FF2B5EF4-FFF2-40B4-BE49-F238E27FC236}">
                    <a16:creationId xmlns:a16="http://schemas.microsoft.com/office/drawing/2014/main" id="{D8FC3B68-5A54-A7E2-D849-B338D90AB93F}"/>
                  </a:ext>
                </a:extLst>
              </p:cNvPr>
              <p:cNvSpPr/>
              <p:nvPr/>
            </p:nvSpPr>
            <p:spPr>
              <a:xfrm>
                <a:off x="2685699" y="3654847"/>
                <a:ext cx="45719" cy="1829099"/>
              </a:xfrm>
              <a:prstGeom prst="can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sp>
            <p:nvSpPr>
              <p:cNvPr id="11264" name="圆柱形 45">
                <a:extLst>
                  <a:ext uri="{FF2B5EF4-FFF2-40B4-BE49-F238E27FC236}">
                    <a16:creationId xmlns:a16="http://schemas.microsoft.com/office/drawing/2014/main" id="{1349512F-DBDF-74F2-8BF6-B58D2F04D649}"/>
                  </a:ext>
                </a:extLst>
              </p:cNvPr>
              <p:cNvSpPr/>
              <p:nvPr/>
            </p:nvSpPr>
            <p:spPr>
              <a:xfrm>
                <a:off x="939011" y="3654847"/>
                <a:ext cx="45719" cy="1829099"/>
              </a:xfrm>
              <a:prstGeom prst="can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 dirty="0"/>
              </a:p>
            </p:txBody>
          </p:sp>
        </p:grp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79DCB04C-3871-B11A-24E9-F41D8098C18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604548" y="3904160"/>
              <a:ext cx="0" cy="45409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F62943E2-1922-F394-554B-806CB3D5633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810020" y="3904160"/>
              <a:ext cx="0" cy="45409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5" name="椭圆 34">
            <a:extLst>
              <a:ext uri="{FF2B5EF4-FFF2-40B4-BE49-F238E27FC236}">
                <a16:creationId xmlns:a16="http://schemas.microsoft.com/office/drawing/2014/main" id="{00A2E76A-B171-0347-E5C3-509CB9D5444F}"/>
              </a:ext>
            </a:extLst>
          </p:cNvPr>
          <p:cNvSpPr/>
          <p:nvPr/>
        </p:nvSpPr>
        <p:spPr>
          <a:xfrm>
            <a:off x="4237823" y="5424647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9EB2F26F-20D2-489A-457F-D71497C1A561}"/>
              </a:ext>
            </a:extLst>
          </p:cNvPr>
          <p:cNvSpPr/>
          <p:nvPr/>
        </p:nvSpPr>
        <p:spPr>
          <a:xfrm>
            <a:off x="4237823" y="5280664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16DFCF92-AEEC-FFDD-A3A3-6D185ADF1FCA}"/>
              </a:ext>
            </a:extLst>
          </p:cNvPr>
          <p:cNvSpPr/>
          <p:nvPr/>
        </p:nvSpPr>
        <p:spPr>
          <a:xfrm>
            <a:off x="4237823" y="5143661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F2F4ED99-F64D-CE1F-EEDA-D082160A6CAB}"/>
              </a:ext>
            </a:extLst>
          </p:cNvPr>
          <p:cNvSpPr/>
          <p:nvPr/>
        </p:nvSpPr>
        <p:spPr>
          <a:xfrm>
            <a:off x="4237823" y="4999678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C7D8D5CB-B610-9225-7EF6-EAE0CC41FE48}"/>
              </a:ext>
            </a:extLst>
          </p:cNvPr>
          <p:cNvSpPr/>
          <p:nvPr/>
        </p:nvSpPr>
        <p:spPr>
          <a:xfrm>
            <a:off x="4237823" y="4857913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61A90E34-7C84-C97E-1E88-314286250A33}"/>
              </a:ext>
            </a:extLst>
          </p:cNvPr>
          <p:cNvSpPr/>
          <p:nvPr/>
        </p:nvSpPr>
        <p:spPr>
          <a:xfrm>
            <a:off x="4237823" y="4713930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31C6C419-7E5D-2A11-FF0A-218AC96ECB15}"/>
              </a:ext>
            </a:extLst>
          </p:cNvPr>
          <p:cNvSpPr/>
          <p:nvPr/>
        </p:nvSpPr>
        <p:spPr>
          <a:xfrm>
            <a:off x="4237823" y="4579309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1769785B-AB4F-10FF-D390-1BD34B0E6310}"/>
              </a:ext>
            </a:extLst>
          </p:cNvPr>
          <p:cNvSpPr/>
          <p:nvPr/>
        </p:nvSpPr>
        <p:spPr>
          <a:xfrm>
            <a:off x="4237823" y="4435326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8A78ADEA-AFEE-9046-E4AC-D75DE0874CB6}"/>
              </a:ext>
            </a:extLst>
          </p:cNvPr>
          <p:cNvSpPr/>
          <p:nvPr/>
        </p:nvSpPr>
        <p:spPr>
          <a:xfrm>
            <a:off x="3424230" y="5415122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1402DBA4-8DF4-A054-C304-E487B7DBA8C6}"/>
              </a:ext>
            </a:extLst>
          </p:cNvPr>
          <p:cNvSpPr/>
          <p:nvPr/>
        </p:nvSpPr>
        <p:spPr>
          <a:xfrm>
            <a:off x="3424230" y="5271139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C89DDE5F-A5A6-EACD-BAB2-00EFCB9C9F3F}"/>
              </a:ext>
            </a:extLst>
          </p:cNvPr>
          <p:cNvSpPr/>
          <p:nvPr/>
        </p:nvSpPr>
        <p:spPr>
          <a:xfrm>
            <a:off x="3424230" y="5134136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11265" name="椭圆 11264">
            <a:extLst>
              <a:ext uri="{FF2B5EF4-FFF2-40B4-BE49-F238E27FC236}">
                <a16:creationId xmlns:a16="http://schemas.microsoft.com/office/drawing/2014/main" id="{747588B9-2FB0-E757-3A87-7B5BEEC366CC}"/>
              </a:ext>
            </a:extLst>
          </p:cNvPr>
          <p:cNvSpPr/>
          <p:nvPr/>
        </p:nvSpPr>
        <p:spPr>
          <a:xfrm>
            <a:off x="2468555" y="5415122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11266" name="椭圆 11265">
            <a:extLst>
              <a:ext uri="{FF2B5EF4-FFF2-40B4-BE49-F238E27FC236}">
                <a16:creationId xmlns:a16="http://schemas.microsoft.com/office/drawing/2014/main" id="{28CB2162-18A7-1ED9-2B90-090D01AE38E2}"/>
              </a:ext>
            </a:extLst>
          </p:cNvPr>
          <p:cNvSpPr/>
          <p:nvPr/>
        </p:nvSpPr>
        <p:spPr>
          <a:xfrm>
            <a:off x="2468555" y="5271139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11267" name="椭圆 11266">
            <a:extLst>
              <a:ext uri="{FF2B5EF4-FFF2-40B4-BE49-F238E27FC236}">
                <a16:creationId xmlns:a16="http://schemas.microsoft.com/office/drawing/2014/main" id="{E542EF6F-54DF-E425-0E80-CCBCFB68A63A}"/>
              </a:ext>
            </a:extLst>
          </p:cNvPr>
          <p:cNvSpPr/>
          <p:nvPr/>
        </p:nvSpPr>
        <p:spPr>
          <a:xfrm>
            <a:off x="2468555" y="5116672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11268" name="椭圆 11267">
            <a:extLst>
              <a:ext uri="{FF2B5EF4-FFF2-40B4-BE49-F238E27FC236}">
                <a16:creationId xmlns:a16="http://schemas.microsoft.com/office/drawing/2014/main" id="{5DA452DF-4077-4FC5-CA88-C1EB325D880D}"/>
              </a:ext>
            </a:extLst>
          </p:cNvPr>
          <p:cNvSpPr/>
          <p:nvPr/>
        </p:nvSpPr>
        <p:spPr>
          <a:xfrm>
            <a:off x="2468555" y="4972689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11269" name="椭圆 11268">
            <a:extLst>
              <a:ext uri="{FF2B5EF4-FFF2-40B4-BE49-F238E27FC236}">
                <a16:creationId xmlns:a16="http://schemas.microsoft.com/office/drawing/2014/main" id="{9DCDCB43-9F93-7228-3AC5-D28E90CB4936}"/>
              </a:ext>
            </a:extLst>
          </p:cNvPr>
          <p:cNvSpPr/>
          <p:nvPr/>
        </p:nvSpPr>
        <p:spPr>
          <a:xfrm>
            <a:off x="2468555" y="4824572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11270" name="椭圆 11269">
            <a:extLst>
              <a:ext uri="{FF2B5EF4-FFF2-40B4-BE49-F238E27FC236}">
                <a16:creationId xmlns:a16="http://schemas.microsoft.com/office/drawing/2014/main" id="{7DF6979C-C6AF-E7AF-D4B7-74698080D1E7}"/>
              </a:ext>
            </a:extLst>
          </p:cNvPr>
          <p:cNvSpPr/>
          <p:nvPr/>
        </p:nvSpPr>
        <p:spPr>
          <a:xfrm>
            <a:off x="2468555" y="4680589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11271" name="椭圆 11270">
            <a:extLst>
              <a:ext uri="{FF2B5EF4-FFF2-40B4-BE49-F238E27FC236}">
                <a16:creationId xmlns:a16="http://schemas.microsoft.com/office/drawing/2014/main" id="{6A16C24A-6252-1045-DE45-7B71DF2C1A03}"/>
              </a:ext>
            </a:extLst>
          </p:cNvPr>
          <p:cNvSpPr/>
          <p:nvPr/>
        </p:nvSpPr>
        <p:spPr>
          <a:xfrm>
            <a:off x="4237823" y="4289276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</p:spTree>
    <p:extLst>
      <p:ext uri="{BB962C8B-B14F-4D97-AF65-F5344CB8AC3E}">
        <p14:creationId xmlns:p14="http://schemas.microsoft.com/office/powerpoint/2010/main" val="335137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/>
      <p:bldP spid="66" grpId="0"/>
      <p:bldP spid="67" grpId="0"/>
      <p:bldP spid="68" grpId="0"/>
      <p:bldP spid="21" grpId="0"/>
      <p:bldP spid="35" grpId="0" bldLvl="0" animBg="1"/>
      <p:bldP spid="36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animBg="1"/>
      <p:bldP spid="48" grpId="0" bldLvl="0" animBg="1"/>
      <p:bldP spid="49" grpId="0" bldLvl="0" animBg="1"/>
      <p:bldP spid="11265" grpId="0" animBg="1"/>
      <p:bldP spid="11266" grpId="0" bldLvl="0" animBg="1"/>
      <p:bldP spid="11267" grpId="0" animBg="1"/>
      <p:bldP spid="11268" grpId="0" bldLvl="0" animBg="1"/>
      <p:bldP spid="11269" grpId="0" animBg="1"/>
      <p:bldP spid="11270" grpId="0" bldLvl="0" animBg="1"/>
      <p:bldP spid="1127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8FAC5FD7-E538-40F9-88DF-CFA4EE258576}"/>
              </a:ext>
            </a:extLst>
          </p:cNvPr>
          <p:cNvSpPr/>
          <p:nvPr/>
        </p:nvSpPr>
        <p:spPr bwMode="auto">
          <a:xfrm flipH="1">
            <a:off x="888699" y="773491"/>
            <a:ext cx="8561916" cy="818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+mn-lt"/>
                <a:ea typeface="+mn-ea"/>
              </a:rPr>
              <a:t>三位数乘一位数（不进位）的笔算方法：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5068A8D-4E5B-5EF5-E4B2-9129CA0455E1}"/>
              </a:ext>
            </a:extLst>
          </p:cNvPr>
          <p:cNvSpPr/>
          <p:nvPr/>
        </p:nvSpPr>
        <p:spPr bwMode="auto">
          <a:xfrm flipH="1">
            <a:off x="1890185" y="2384577"/>
            <a:ext cx="8561916" cy="248016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247969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+mn-lt"/>
                <a:ea typeface="+mn-ea"/>
              </a:rPr>
              <a:t>从个位算起，用一位数依次去乘三位数每一位上的数，把所得的积写在对应的数位上。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4">
            <a:extLst>
              <a:ext uri="{FF2B5EF4-FFF2-40B4-BE49-F238E27FC236}">
                <a16:creationId xmlns:a16="http://schemas.microsoft.com/office/drawing/2014/main" id="{8CED6973-5BF2-4E91-B1EA-48EBE52117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1715" y="1351682"/>
            <a:ext cx="105198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算一算，并说一说竖式每一步的意思。</a:t>
            </a:r>
          </a:p>
        </p:txBody>
      </p:sp>
      <p:grpSp>
        <p:nvGrpSpPr>
          <p:cNvPr id="14339" name="组合 107">
            <a:extLst>
              <a:ext uri="{FF2B5EF4-FFF2-40B4-BE49-F238E27FC236}">
                <a16:creationId xmlns:a16="http://schemas.microsoft.com/office/drawing/2014/main" id="{0E27AD62-A391-4278-BCA0-B53464D01132}"/>
              </a:ext>
            </a:extLst>
          </p:cNvPr>
          <p:cNvGrpSpPr>
            <a:grpSpLocks/>
          </p:cNvGrpSpPr>
          <p:nvPr/>
        </p:nvGrpSpPr>
        <p:grpSpPr bwMode="auto">
          <a:xfrm>
            <a:off x="488952" y="2807233"/>
            <a:ext cx="2305049" cy="1428750"/>
            <a:chOff x="288033" y="2257321"/>
            <a:chExt cx="1728000" cy="1071681"/>
          </a:xfrm>
        </p:grpSpPr>
        <p:sp>
          <p:nvSpPr>
            <p:cNvPr id="4" name="TextBox 102">
              <a:extLst>
                <a:ext uri="{FF2B5EF4-FFF2-40B4-BE49-F238E27FC236}">
                  <a16:creationId xmlns:a16="http://schemas.microsoft.com/office/drawing/2014/main" id="{A2BD48FF-7DC4-42C2-A93A-636EF3973355}"/>
                </a:ext>
              </a:extLst>
            </p:cNvPr>
            <p:cNvSpPr txBox="1"/>
            <p:nvPr/>
          </p:nvSpPr>
          <p:spPr>
            <a:xfrm>
              <a:off x="873553" y="2257321"/>
              <a:ext cx="503009" cy="4848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b="1" spc="800" dirty="0">
                  <a:latin typeface="+mn-lt"/>
                </a:rPr>
                <a:t>2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5" name="TextBox 103">
              <a:extLst>
                <a:ext uri="{FF2B5EF4-FFF2-40B4-BE49-F238E27FC236}">
                  <a16:creationId xmlns:a16="http://schemas.microsoft.com/office/drawing/2014/main" id="{76A4D10F-9757-45BB-BB46-1433B2BA63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719" y="2743149"/>
              <a:ext cx="576000" cy="484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>
                  <a:latin typeface="+mn-lt"/>
                </a:rPr>
                <a:t>×</a:t>
              </a:r>
              <a:endParaRPr lang="zh-CN" altLang="en-US" sz="3600" b="1">
                <a:latin typeface="+mn-lt"/>
              </a:endParaRPr>
            </a:p>
          </p:txBody>
        </p:sp>
        <p:sp>
          <p:nvSpPr>
            <p:cNvPr id="6" name="TextBox 104">
              <a:extLst>
                <a:ext uri="{FF2B5EF4-FFF2-40B4-BE49-F238E27FC236}">
                  <a16:creationId xmlns:a16="http://schemas.microsoft.com/office/drawing/2014/main" id="{3C2B829A-3218-4911-955F-EA338B8173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484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>
                  <a:latin typeface="+mn-lt"/>
                </a:rPr>
                <a:t>4</a:t>
              </a:r>
              <a:endParaRPr lang="zh-CN" altLang="en-US" sz="3600" b="1">
                <a:latin typeface="+mn-lt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7E1012EE-7038-4FCC-85D8-A1A14687476F}"/>
                </a:ext>
              </a:extLst>
            </p:cNvPr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106">
              <a:extLst>
                <a:ext uri="{FF2B5EF4-FFF2-40B4-BE49-F238E27FC236}">
                  <a16:creationId xmlns:a16="http://schemas.microsoft.com/office/drawing/2014/main" id="{2ACB7D6A-0A7E-4360-98D1-1E0BFD2F26EC}"/>
                </a:ext>
              </a:extLst>
            </p:cNvPr>
            <p:cNvSpPr txBox="1"/>
            <p:nvPr/>
          </p:nvSpPr>
          <p:spPr>
            <a:xfrm>
              <a:off x="1365454" y="2257321"/>
              <a:ext cx="504595" cy="4848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b="1" spc="800" dirty="0">
                  <a:latin typeface="+mn-lt"/>
                </a:rPr>
                <a:t>2</a:t>
              </a:r>
              <a:endParaRPr lang="zh-CN" altLang="en-US" sz="3600" b="1" spc="800" dirty="0">
                <a:latin typeface="+mn-lt"/>
              </a:endParaRPr>
            </a:p>
          </p:txBody>
        </p:sp>
      </p:grpSp>
      <p:grpSp>
        <p:nvGrpSpPr>
          <p:cNvPr id="14340" name="组合 108">
            <a:extLst>
              <a:ext uri="{FF2B5EF4-FFF2-40B4-BE49-F238E27FC236}">
                <a16:creationId xmlns:a16="http://schemas.microsoft.com/office/drawing/2014/main" id="{F11FC475-8079-4A4C-A7EF-235434276335}"/>
              </a:ext>
            </a:extLst>
          </p:cNvPr>
          <p:cNvGrpSpPr>
            <a:grpSpLocks/>
          </p:cNvGrpSpPr>
          <p:nvPr/>
        </p:nvGrpSpPr>
        <p:grpSpPr bwMode="auto">
          <a:xfrm>
            <a:off x="3251200" y="2813585"/>
            <a:ext cx="2305051" cy="1428750"/>
            <a:chOff x="288033" y="2257321"/>
            <a:chExt cx="1728000" cy="1071681"/>
          </a:xfrm>
        </p:grpSpPr>
        <p:sp>
          <p:nvSpPr>
            <p:cNvPr id="10" name="TextBox 109">
              <a:extLst>
                <a:ext uri="{FF2B5EF4-FFF2-40B4-BE49-F238E27FC236}">
                  <a16:creationId xmlns:a16="http://schemas.microsoft.com/office/drawing/2014/main" id="{4F1D3D92-BE88-49BA-951B-75BC76F6F4B7}"/>
                </a:ext>
              </a:extLst>
            </p:cNvPr>
            <p:cNvSpPr txBox="1"/>
            <p:nvPr/>
          </p:nvSpPr>
          <p:spPr>
            <a:xfrm>
              <a:off x="873554" y="2257321"/>
              <a:ext cx="503008" cy="4848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b="1" spc="800" dirty="0">
                  <a:latin typeface="+mn-lt"/>
                </a:rPr>
                <a:t>3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11" name="TextBox 110">
              <a:extLst>
                <a:ext uri="{FF2B5EF4-FFF2-40B4-BE49-F238E27FC236}">
                  <a16:creationId xmlns:a16="http://schemas.microsoft.com/office/drawing/2014/main" id="{F81B110D-5680-4755-9D4D-507C26E73E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719" y="2743150"/>
              <a:ext cx="576000" cy="484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>
                  <a:latin typeface="+mn-lt"/>
                </a:rPr>
                <a:t>×</a:t>
              </a:r>
              <a:endParaRPr lang="zh-CN" altLang="en-US" sz="3600" b="1">
                <a:latin typeface="+mn-lt"/>
              </a:endParaRPr>
            </a:p>
          </p:txBody>
        </p:sp>
        <p:sp>
          <p:nvSpPr>
            <p:cNvPr id="12" name="TextBox 111">
              <a:extLst>
                <a:ext uri="{FF2B5EF4-FFF2-40B4-BE49-F238E27FC236}">
                  <a16:creationId xmlns:a16="http://schemas.microsoft.com/office/drawing/2014/main" id="{5BD5CA41-A510-47C1-920D-2F8B6B68E4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6" y="2743150"/>
              <a:ext cx="575999" cy="484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>
                  <a:latin typeface="+mn-lt"/>
                </a:rPr>
                <a:t>3</a:t>
              </a:r>
              <a:endParaRPr lang="zh-CN" altLang="en-US" sz="3600" b="1">
                <a:latin typeface="+mn-lt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35866BE8-1A1E-4D53-8B8C-3EC5BA2F9DB1}"/>
                </a:ext>
              </a:extLst>
            </p:cNvPr>
            <p:cNvCxnSpPr/>
            <p:nvPr/>
          </p:nvCxnSpPr>
          <p:spPr>
            <a:xfrm>
              <a:off x="288033" y="3327415"/>
              <a:ext cx="1728000" cy="158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13">
              <a:extLst>
                <a:ext uri="{FF2B5EF4-FFF2-40B4-BE49-F238E27FC236}">
                  <a16:creationId xmlns:a16="http://schemas.microsoft.com/office/drawing/2014/main" id="{7968F8CB-0D92-4FD6-9DE0-B46DF4F04ACC}"/>
                </a:ext>
              </a:extLst>
            </p:cNvPr>
            <p:cNvSpPr txBox="1"/>
            <p:nvPr/>
          </p:nvSpPr>
          <p:spPr>
            <a:xfrm>
              <a:off x="1365455" y="2257321"/>
              <a:ext cx="504595" cy="4848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b="1" spc="800" dirty="0">
                  <a:latin typeface="+mn-lt"/>
                </a:rPr>
                <a:t>1</a:t>
              </a:r>
              <a:endParaRPr lang="zh-CN" altLang="en-US" sz="3600" b="1" spc="800" dirty="0">
                <a:latin typeface="+mn-lt"/>
              </a:endParaRPr>
            </a:p>
          </p:txBody>
        </p:sp>
      </p:grpSp>
      <p:grpSp>
        <p:nvGrpSpPr>
          <p:cNvPr id="14341" name="组合 128">
            <a:extLst>
              <a:ext uri="{FF2B5EF4-FFF2-40B4-BE49-F238E27FC236}">
                <a16:creationId xmlns:a16="http://schemas.microsoft.com/office/drawing/2014/main" id="{7AD2DC73-2352-4A10-ACDA-50C9BFA82D0A}"/>
              </a:ext>
            </a:extLst>
          </p:cNvPr>
          <p:cNvGrpSpPr>
            <a:grpSpLocks/>
          </p:cNvGrpSpPr>
          <p:nvPr/>
        </p:nvGrpSpPr>
        <p:grpSpPr bwMode="auto">
          <a:xfrm>
            <a:off x="5937251" y="2805119"/>
            <a:ext cx="2639483" cy="1428750"/>
            <a:chOff x="4500562" y="2255733"/>
            <a:chExt cx="1979438" cy="1071681"/>
          </a:xfrm>
        </p:grpSpPr>
        <p:grpSp>
          <p:nvGrpSpPr>
            <p:cNvPr id="14362" name="组合 114">
              <a:extLst>
                <a:ext uri="{FF2B5EF4-FFF2-40B4-BE49-F238E27FC236}">
                  <a16:creationId xmlns:a16="http://schemas.microsoft.com/office/drawing/2014/main" id="{AE37BA8B-5E99-4C93-B9C7-F7F93619D8E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00562" y="2255733"/>
              <a:ext cx="1979438" cy="1071681"/>
              <a:chOff x="-69157" y="2257321"/>
              <a:chExt cx="1979438" cy="1071681"/>
            </a:xfrm>
          </p:grpSpPr>
          <p:sp>
            <p:nvSpPr>
              <p:cNvPr id="18" name="TextBox 115">
                <a:extLst>
                  <a:ext uri="{FF2B5EF4-FFF2-40B4-BE49-F238E27FC236}">
                    <a16:creationId xmlns:a16="http://schemas.microsoft.com/office/drawing/2014/main" id="{18B0B5F9-3D9E-4EF5-AB78-8B4CE789C42F}"/>
                  </a:ext>
                </a:extLst>
              </p:cNvPr>
              <p:cNvSpPr txBox="1"/>
              <p:nvPr/>
            </p:nvSpPr>
            <p:spPr>
              <a:xfrm>
                <a:off x="873735" y="2257321"/>
                <a:ext cx="503193" cy="48480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b="1" spc="800" dirty="0">
                    <a:latin typeface="+mn-lt"/>
                  </a:rPr>
                  <a:t>2</a:t>
                </a:r>
                <a:endParaRPr lang="zh-CN" altLang="en-US" sz="3600" b="1" spc="800" dirty="0">
                  <a:latin typeface="+mn-lt"/>
                </a:endParaRPr>
              </a:p>
            </p:txBody>
          </p:sp>
          <p:sp>
            <p:nvSpPr>
              <p:cNvPr id="19" name="TextBox 116">
                <a:extLst>
                  <a:ext uri="{FF2B5EF4-FFF2-40B4-BE49-F238E27FC236}">
                    <a16:creationId xmlns:a16="http://schemas.microsoft.com/office/drawing/2014/main" id="{CCC6F0E9-865A-4B88-AC30-A0EFBB20326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69157" y="2743150"/>
                <a:ext cx="576211" cy="484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3600" b="1">
                    <a:latin typeface="+mn-lt"/>
                  </a:rPr>
                  <a:t>×</a:t>
                </a:r>
                <a:endParaRPr lang="zh-CN" altLang="en-US" sz="3600" b="1">
                  <a:latin typeface="+mn-lt"/>
                </a:endParaRPr>
              </a:p>
            </p:txBody>
          </p:sp>
          <p:sp>
            <p:nvSpPr>
              <p:cNvPr id="20" name="TextBox 117">
                <a:extLst>
                  <a:ext uri="{FF2B5EF4-FFF2-40B4-BE49-F238E27FC236}">
                    <a16:creationId xmlns:a16="http://schemas.microsoft.com/office/drawing/2014/main" id="{4E8214AC-79F7-4BDF-90BF-A8446CD6A18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86449" y="2743150"/>
                <a:ext cx="574624" cy="484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3600" b="1">
                    <a:latin typeface="+mn-lt"/>
                  </a:rPr>
                  <a:t>3</a:t>
                </a:r>
                <a:endParaRPr lang="zh-CN" altLang="en-US" sz="3600" b="1">
                  <a:latin typeface="+mn-lt"/>
                </a:endParaRP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366CE182-F0CF-4C6A-9A39-5F22A8E9AD21}"/>
                  </a:ext>
                </a:extLst>
              </p:cNvPr>
              <p:cNvCxnSpPr/>
              <p:nvPr/>
            </p:nvCxnSpPr>
            <p:spPr>
              <a:xfrm>
                <a:off x="2274" y="3327415"/>
                <a:ext cx="1908007" cy="1587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119">
                <a:extLst>
                  <a:ext uri="{FF2B5EF4-FFF2-40B4-BE49-F238E27FC236}">
                    <a16:creationId xmlns:a16="http://schemas.microsoft.com/office/drawing/2014/main" id="{82FF7912-F8A3-4E2F-A63D-CD456EA38708}"/>
                  </a:ext>
                </a:extLst>
              </p:cNvPr>
              <p:cNvSpPr txBox="1"/>
              <p:nvPr/>
            </p:nvSpPr>
            <p:spPr>
              <a:xfrm>
                <a:off x="1365817" y="2257321"/>
                <a:ext cx="504781" cy="48480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b="1" spc="800" dirty="0">
                    <a:latin typeface="+mn-lt"/>
                  </a:rPr>
                  <a:t>3</a:t>
                </a:r>
                <a:endParaRPr lang="zh-CN" altLang="en-US" sz="3600" b="1" spc="800" dirty="0">
                  <a:latin typeface="+mn-lt"/>
                </a:endParaRPr>
              </a:p>
            </p:txBody>
          </p:sp>
        </p:grpSp>
        <p:sp>
          <p:nvSpPr>
            <p:cNvPr id="17" name="TextBox 120">
              <a:extLst>
                <a:ext uri="{FF2B5EF4-FFF2-40B4-BE49-F238E27FC236}">
                  <a16:creationId xmlns:a16="http://schemas.microsoft.com/office/drawing/2014/main" id="{E6290004-567A-4CD7-8DE1-9F2C149C3B38}"/>
                </a:ext>
              </a:extLst>
            </p:cNvPr>
            <p:cNvSpPr txBox="1"/>
            <p:nvPr/>
          </p:nvSpPr>
          <p:spPr>
            <a:xfrm>
              <a:off x="4913276" y="2255733"/>
              <a:ext cx="503193" cy="4848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b="1" spc="800" dirty="0">
                  <a:latin typeface="+mn-lt"/>
                </a:rPr>
                <a:t>1</a:t>
              </a:r>
              <a:endParaRPr lang="zh-CN" altLang="en-US" sz="3600" b="1" spc="800" dirty="0">
                <a:latin typeface="+mn-lt"/>
              </a:endParaRPr>
            </a:p>
          </p:txBody>
        </p:sp>
      </p:grpSp>
      <p:grpSp>
        <p:nvGrpSpPr>
          <p:cNvPr id="14342" name="组合 129">
            <a:extLst>
              <a:ext uri="{FF2B5EF4-FFF2-40B4-BE49-F238E27FC236}">
                <a16:creationId xmlns:a16="http://schemas.microsoft.com/office/drawing/2014/main" id="{306DD2E1-BE66-44DA-8F72-95D6FF731C4F}"/>
              </a:ext>
            </a:extLst>
          </p:cNvPr>
          <p:cNvGrpSpPr>
            <a:grpSpLocks/>
          </p:cNvGrpSpPr>
          <p:nvPr/>
        </p:nvGrpSpPr>
        <p:grpSpPr bwMode="auto">
          <a:xfrm>
            <a:off x="9080501" y="2813585"/>
            <a:ext cx="2639484" cy="1428750"/>
            <a:chOff x="6858016" y="2262011"/>
            <a:chExt cx="1979438" cy="1071681"/>
          </a:xfrm>
        </p:grpSpPr>
        <p:grpSp>
          <p:nvGrpSpPr>
            <p:cNvPr id="14355" name="组合 121">
              <a:extLst>
                <a:ext uri="{FF2B5EF4-FFF2-40B4-BE49-F238E27FC236}">
                  <a16:creationId xmlns:a16="http://schemas.microsoft.com/office/drawing/2014/main" id="{FA08739D-35B2-4F4A-90D9-3F0ACF14200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8016" y="2262011"/>
              <a:ext cx="1979438" cy="1071681"/>
              <a:chOff x="-69157" y="2257321"/>
              <a:chExt cx="1979438" cy="1071681"/>
            </a:xfrm>
          </p:grpSpPr>
          <p:sp>
            <p:nvSpPr>
              <p:cNvPr id="26" name="TextBox 122">
                <a:extLst>
                  <a:ext uri="{FF2B5EF4-FFF2-40B4-BE49-F238E27FC236}">
                    <a16:creationId xmlns:a16="http://schemas.microsoft.com/office/drawing/2014/main" id="{430F3069-F13A-48B5-92D9-2065EC056BEC}"/>
                  </a:ext>
                </a:extLst>
              </p:cNvPr>
              <p:cNvSpPr txBox="1"/>
              <p:nvPr/>
            </p:nvSpPr>
            <p:spPr>
              <a:xfrm>
                <a:off x="873735" y="2257321"/>
                <a:ext cx="503194" cy="48480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b="1" spc="800" dirty="0">
                    <a:latin typeface="+mn-lt"/>
                  </a:rPr>
                  <a:t>1</a:t>
                </a:r>
                <a:endParaRPr lang="zh-CN" altLang="en-US" sz="3600" b="1" spc="800" dirty="0">
                  <a:latin typeface="+mn-lt"/>
                </a:endParaRPr>
              </a:p>
            </p:txBody>
          </p:sp>
          <p:sp>
            <p:nvSpPr>
              <p:cNvPr id="27" name="TextBox 123">
                <a:extLst>
                  <a:ext uri="{FF2B5EF4-FFF2-40B4-BE49-F238E27FC236}">
                    <a16:creationId xmlns:a16="http://schemas.microsoft.com/office/drawing/2014/main" id="{20C9CCB0-642E-4AF1-9446-982582510E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69157" y="2743150"/>
                <a:ext cx="576212" cy="484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3600" b="1">
                    <a:latin typeface="+mn-lt"/>
                  </a:rPr>
                  <a:t>×</a:t>
                </a:r>
                <a:endParaRPr lang="zh-CN" altLang="en-US" sz="3600" b="1">
                  <a:latin typeface="+mn-lt"/>
                </a:endParaRPr>
              </a:p>
            </p:txBody>
          </p:sp>
          <p:sp>
            <p:nvSpPr>
              <p:cNvPr id="28" name="TextBox 124">
                <a:extLst>
                  <a:ext uri="{FF2B5EF4-FFF2-40B4-BE49-F238E27FC236}">
                    <a16:creationId xmlns:a16="http://schemas.microsoft.com/office/drawing/2014/main" id="{9D9051B0-41A0-4512-8F63-FDD7C72EF38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86448" y="2743150"/>
                <a:ext cx="574624" cy="484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3600" b="1">
                    <a:latin typeface="+mn-lt"/>
                  </a:rPr>
                  <a:t>2</a:t>
                </a:r>
                <a:endParaRPr lang="zh-CN" altLang="en-US" sz="3600" b="1">
                  <a:latin typeface="+mn-lt"/>
                </a:endParaRPr>
              </a:p>
            </p:txBody>
          </p: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F7320565-415B-4100-AFAB-F74B59B90654}"/>
                  </a:ext>
                </a:extLst>
              </p:cNvPr>
              <p:cNvCxnSpPr/>
              <p:nvPr/>
            </p:nvCxnSpPr>
            <p:spPr>
              <a:xfrm>
                <a:off x="2275" y="3327415"/>
                <a:ext cx="1908006" cy="1587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TextBox 126">
                <a:extLst>
                  <a:ext uri="{FF2B5EF4-FFF2-40B4-BE49-F238E27FC236}">
                    <a16:creationId xmlns:a16="http://schemas.microsoft.com/office/drawing/2014/main" id="{D884CA82-0919-4530-8532-32353E2E8793}"/>
                  </a:ext>
                </a:extLst>
              </p:cNvPr>
              <p:cNvSpPr txBox="1"/>
              <p:nvPr/>
            </p:nvSpPr>
            <p:spPr>
              <a:xfrm>
                <a:off x="1365816" y="2257321"/>
                <a:ext cx="504780" cy="48480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b="1" spc="800" dirty="0">
                    <a:latin typeface="+mn-lt"/>
                  </a:rPr>
                  <a:t>4</a:t>
                </a:r>
                <a:endParaRPr lang="zh-CN" altLang="en-US" sz="3600" b="1" spc="800" dirty="0">
                  <a:latin typeface="+mn-lt"/>
                </a:endParaRPr>
              </a:p>
            </p:txBody>
          </p:sp>
        </p:grpSp>
        <p:sp>
          <p:nvSpPr>
            <p:cNvPr id="25" name="TextBox 127">
              <a:extLst>
                <a:ext uri="{FF2B5EF4-FFF2-40B4-BE49-F238E27FC236}">
                  <a16:creationId xmlns:a16="http://schemas.microsoft.com/office/drawing/2014/main" id="{AABE146B-6890-482C-8A76-5A060DA24D10}"/>
                </a:ext>
              </a:extLst>
            </p:cNvPr>
            <p:cNvSpPr txBox="1"/>
            <p:nvPr/>
          </p:nvSpPr>
          <p:spPr>
            <a:xfrm>
              <a:off x="7296127" y="2273124"/>
              <a:ext cx="504780" cy="4848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b="1" spc="800" dirty="0">
                  <a:latin typeface="+mn-lt"/>
                </a:rPr>
                <a:t>2</a:t>
              </a:r>
              <a:endParaRPr lang="zh-CN" altLang="en-US" sz="3600" b="1" spc="800" dirty="0">
                <a:latin typeface="+mn-lt"/>
              </a:endParaRPr>
            </a:p>
          </p:txBody>
        </p:sp>
      </p:grpSp>
      <p:sp>
        <p:nvSpPr>
          <p:cNvPr id="31" name="TextBox 130">
            <a:extLst>
              <a:ext uri="{FF2B5EF4-FFF2-40B4-BE49-F238E27FC236}">
                <a16:creationId xmlns:a16="http://schemas.microsoft.com/office/drawing/2014/main" id="{46261CCC-73E9-4749-84B6-A5BE03934B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4752" y="4299126"/>
            <a:ext cx="7662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>
                <a:solidFill>
                  <a:srgbClr val="7030A0"/>
                </a:solidFill>
                <a:latin typeface="+mn-lt"/>
              </a:rPr>
              <a:t>8</a:t>
            </a:r>
            <a:endParaRPr lang="zh-CN" altLang="en-US" sz="3600" b="1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2" name="TextBox 131">
            <a:extLst>
              <a:ext uri="{FF2B5EF4-FFF2-40B4-BE49-F238E27FC236}">
                <a16:creationId xmlns:a16="http://schemas.microsoft.com/office/drawing/2014/main" id="{61A8789C-A47C-4533-BDB4-3CC32107D8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0918" y="4309709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>
                <a:solidFill>
                  <a:srgbClr val="7030A0"/>
                </a:solidFill>
                <a:latin typeface="+mn-lt"/>
              </a:rPr>
              <a:t>8</a:t>
            </a:r>
            <a:endParaRPr lang="zh-CN" altLang="en-US" sz="3600" b="1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3" name="TextBox 132">
            <a:extLst>
              <a:ext uri="{FF2B5EF4-FFF2-40B4-BE49-F238E27FC236}">
                <a16:creationId xmlns:a16="http://schemas.microsoft.com/office/drawing/2014/main" id="{A98741A8-BBF7-4A45-82ED-2489C7A82C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4301" y="4303360"/>
            <a:ext cx="7683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>
                <a:solidFill>
                  <a:srgbClr val="7030A0"/>
                </a:solidFill>
                <a:latin typeface="+mn-lt"/>
              </a:rPr>
              <a:t>9</a:t>
            </a:r>
            <a:endParaRPr lang="zh-CN" altLang="en-US" sz="3600" b="1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4" name="TextBox 133">
            <a:extLst>
              <a:ext uri="{FF2B5EF4-FFF2-40B4-BE49-F238E27FC236}">
                <a16:creationId xmlns:a16="http://schemas.microsoft.com/office/drawing/2014/main" id="{8377CDAA-AB27-4EAE-BC12-2188C62FC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2584" y="4313942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>
                <a:solidFill>
                  <a:srgbClr val="7030A0"/>
                </a:solidFill>
                <a:latin typeface="+mn-lt"/>
              </a:rPr>
              <a:t>3</a:t>
            </a:r>
            <a:endParaRPr lang="zh-CN" altLang="en-US" sz="3600" b="1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5" name="TextBox 134">
            <a:extLst>
              <a:ext uri="{FF2B5EF4-FFF2-40B4-BE49-F238E27FC236}">
                <a16:creationId xmlns:a16="http://schemas.microsoft.com/office/drawing/2014/main" id="{895A76D4-5601-492B-8EDE-91C8BF1C33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0251" y="4313942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>
                <a:solidFill>
                  <a:srgbClr val="7030A0"/>
                </a:solidFill>
                <a:latin typeface="+mn-lt"/>
              </a:rPr>
              <a:t>6</a:t>
            </a:r>
            <a:endParaRPr lang="zh-CN" altLang="en-US" sz="3600" b="1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6" name="TextBox 135">
            <a:extLst>
              <a:ext uri="{FF2B5EF4-FFF2-40B4-BE49-F238E27FC236}">
                <a16:creationId xmlns:a16="http://schemas.microsoft.com/office/drawing/2014/main" id="{7F56DBDC-B847-4FD0-B1F5-3744E7D232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8534" y="4324526"/>
            <a:ext cx="7662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>
                <a:solidFill>
                  <a:srgbClr val="7030A0"/>
                </a:solidFill>
                <a:latin typeface="+mn-lt"/>
              </a:rPr>
              <a:t>9</a:t>
            </a:r>
            <a:endParaRPr lang="zh-CN" altLang="en-US" sz="3600" b="1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7" name="TextBox 136">
            <a:extLst>
              <a:ext uri="{FF2B5EF4-FFF2-40B4-BE49-F238E27FC236}">
                <a16:creationId xmlns:a16="http://schemas.microsoft.com/office/drawing/2014/main" id="{229250B6-8DF4-4DBA-8603-56B2990385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6784" y="4324526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>
                <a:solidFill>
                  <a:srgbClr val="7030A0"/>
                </a:solidFill>
                <a:latin typeface="+mn-lt"/>
              </a:rPr>
              <a:t>3</a:t>
            </a:r>
            <a:endParaRPr lang="zh-CN" altLang="en-US" sz="3600" b="1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8" name="TextBox 137">
            <a:extLst>
              <a:ext uri="{FF2B5EF4-FFF2-40B4-BE49-F238E27FC236}">
                <a16:creationId xmlns:a16="http://schemas.microsoft.com/office/drawing/2014/main" id="{8F50CA1D-383D-4756-8579-5DD164836E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29851" y="4324526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>
                <a:solidFill>
                  <a:srgbClr val="7030A0"/>
                </a:solidFill>
                <a:latin typeface="+mn-lt"/>
              </a:rPr>
              <a:t>2</a:t>
            </a:r>
            <a:endParaRPr lang="zh-CN" altLang="en-US" sz="3600" b="1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9" name="TextBox 138">
            <a:extLst>
              <a:ext uri="{FF2B5EF4-FFF2-40B4-BE49-F238E27FC236}">
                <a16:creationId xmlns:a16="http://schemas.microsoft.com/office/drawing/2014/main" id="{35232190-F596-40B6-9157-687DF22906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88134" y="4335109"/>
            <a:ext cx="7662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>
                <a:solidFill>
                  <a:srgbClr val="7030A0"/>
                </a:solidFill>
                <a:latin typeface="+mn-lt"/>
              </a:rPr>
              <a:t>8</a:t>
            </a:r>
            <a:endParaRPr lang="zh-CN" altLang="en-US" sz="3600" b="1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0" name="TextBox 139">
            <a:extLst>
              <a:ext uri="{FF2B5EF4-FFF2-40B4-BE49-F238E27FC236}">
                <a16:creationId xmlns:a16="http://schemas.microsoft.com/office/drawing/2014/main" id="{521F2FBB-F16E-43EB-9E1B-E0FBC2B8B8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86384" y="4335109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>
                <a:solidFill>
                  <a:srgbClr val="7030A0"/>
                </a:solidFill>
                <a:latin typeface="+mn-lt"/>
              </a:rPr>
              <a:t>4</a:t>
            </a:r>
            <a:endParaRPr lang="zh-CN" altLang="en-US" sz="3600" b="1">
              <a:solidFill>
                <a:srgbClr val="7030A0"/>
              </a:solidFill>
              <a:latin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9B5BF1B-7159-3FB8-9FFD-5EC49EB2E3AD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3" name="Block Arc 15">
              <a:extLst>
                <a:ext uri="{FF2B5EF4-FFF2-40B4-BE49-F238E27FC236}">
                  <a16:creationId xmlns:a16="http://schemas.microsoft.com/office/drawing/2014/main" id="{84444FD6-60F8-C523-A41C-07F94C639C16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B59FC176-CF04-9AF8-AE88-0F74EAF905D4}"/>
                </a:ext>
              </a:extLst>
            </p:cNvPr>
            <p:cNvCxnSpPr>
              <a:endCxn id="15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D1AE77D-7FB7-5326-E634-2522BACF9FDF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6" name="Rectangle 2">
            <a:extLst>
              <a:ext uri="{FF2B5EF4-FFF2-40B4-BE49-F238E27FC236}">
                <a16:creationId xmlns:a16="http://schemas.microsoft.com/office/drawing/2014/main" id="{3BFCC399-1B33-8D0B-E47A-A83B33901A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随堂演练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4">
            <a:extLst>
              <a:ext uri="{FF2B5EF4-FFF2-40B4-BE49-F238E27FC236}">
                <a16:creationId xmlns:a16="http://schemas.microsoft.com/office/drawing/2014/main" id="{6C466F3E-B7E1-4F8D-BCB5-248B0E48A1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051" y="1126067"/>
            <a:ext cx="6225116" cy="2480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95288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件大衣的价钱是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件毛衣的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倍。</a:t>
            </a:r>
            <a:endParaRPr lang="en-US" altLang="zh-CN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（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件大衣多少元？</a:t>
            </a:r>
            <a:endParaRPr lang="en-US" altLang="zh-CN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id="{540E495C-5AB4-4EF2-9D81-5F2E245686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8092" y="4044572"/>
            <a:ext cx="45530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212×2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424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元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）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807F1AA-F0E1-4F7B-7EAE-7C45A7EAA6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625" y="1477287"/>
            <a:ext cx="5170598" cy="2709892"/>
          </a:xfrm>
          <a:prstGeom prst="rect">
            <a:avLst/>
          </a:pr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id="{752E1877-52EA-BA95-91DF-CDA7955F0872}"/>
              </a:ext>
            </a:extLst>
          </p:cNvPr>
          <p:cNvSpPr/>
          <p:nvPr/>
        </p:nvSpPr>
        <p:spPr>
          <a:xfrm>
            <a:off x="7074569" y="4196615"/>
            <a:ext cx="1309035" cy="904774"/>
          </a:xfrm>
          <a:prstGeom prst="roundRect">
            <a:avLst/>
          </a:prstGeom>
          <a:solidFill>
            <a:srgbClr val="FFFFFF"/>
          </a:solidFill>
          <a:ln>
            <a:solidFill>
              <a:srgbClr val="ECECE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+mj-ea"/>
              </a:rPr>
              <a:t>夹克</a:t>
            </a:r>
            <a:endParaRPr lang="en-US" altLang="zh-CN" sz="2400" dirty="0">
              <a:solidFill>
                <a:srgbClr val="000000"/>
              </a:solidFill>
              <a:ea typeface="+mj-ea"/>
            </a:endParaRPr>
          </a:p>
          <a:p>
            <a:pPr algn="ctr">
              <a:lnSpc>
                <a:spcPct val="11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+mj-ea"/>
              </a:rPr>
              <a:t>124</a:t>
            </a:r>
            <a:r>
              <a:rPr lang="zh-CN" altLang="en-US" sz="2400" dirty="0">
                <a:solidFill>
                  <a:srgbClr val="000000"/>
                </a:solidFill>
                <a:ea typeface="+mj-ea"/>
              </a:rPr>
              <a:t>元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EE8FA16-E9AF-6E36-9432-2C227FC5F5F1}"/>
              </a:ext>
            </a:extLst>
          </p:cNvPr>
          <p:cNvSpPr/>
          <p:nvPr/>
        </p:nvSpPr>
        <p:spPr>
          <a:xfrm>
            <a:off x="8691612" y="4196615"/>
            <a:ext cx="1309035" cy="904774"/>
          </a:xfrm>
          <a:prstGeom prst="roundRect">
            <a:avLst/>
          </a:prstGeom>
          <a:solidFill>
            <a:srgbClr val="FFFFFF"/>
          </a:solidFill>
          <a:ln>
            <a:solidFill>
              <a:srgbClr val="ECECE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+mj-ea"/>
              </a:rPr>
              <a:t>大衣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BD62A4F-3574-6173-688D-B401F74580BA}"/>
              </a:ext>
            </a:extLst>
          </p:cNvPr>
          <p:cNvSpPr/>
          <p:nvPr/>
        </p:nvSpPr>
        <p:spPr>
          <a:xfrm>
            <a:off x="10241280" y="4196615"/>
            <a:ext cx="1309035" cy="904774"/>
          </a:xfrm>
          <a:prstGeom prst="roundRect">
            <a:avLst/>
          </a:prstGeom>
          <a:solidFill>
            <a:srgbClr val="FFFFFF"/>
          </a:solidFill>
          <a:ln>
            <a:solidFill>
              <a:srgbClr val="ECECE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+mj-ea"/>
              </a:rPr>
              <a:t>毛衣</a:t>
            </a:r>
            <a:endParaRPr lang="en-US" altLang="zh-CN" sz="2400" dirty="0">
              <a:solidFill>
                <a:srgbClr val="000000"/>
              </a:solidFill>
              <a:ea typeface="+mj-ea"/>
            </a:endParaRPr>
          </a:p>
          <a:p>
            <a:pPr algn="ctr">
              <a:lnSpc>
                <a:spcPct val="11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+mj-ea"/>
              </a:rPr>
              <a:t>212</a:t>
            </a:r>
            <a:r>
              <a:rPr lang="zh-CN" altLang="en-US" sz="2400" dirty="0">
                <a:solidFill>
                  <a:srgbClr val="000000"/>
                </a:solidFill>
                <a:ea typeface="+mj-ea"/>
              </a:rPr>
              <a:t>元</a:t>
            </a:r>
          </a:p>
        </p:txBody>
      </p:sp>
      <p:sp>
        <p:nvSpPr>
          <p:cNvPr id="14" name="TextBox 18">
            <a:extLst>
              <a:ext uri="{FF2B5EF4-FFF2-40B4-BE49-F238E27FC236}">
                <a16:creationId xmlns:a16="http://schemas.microsoft.com/office/drawing/2014/main" id="{16EFACA0-EA8B-C874-2DEE-790A580FC9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5322" y="5084101"/>
            <a:ext cx="53318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答：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件大衣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424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4">
            <a:extLst>
              <a:ext uri="{FF2B5EF4-FFF2-40B4-BE49-F238E27FC236}">
                <a16:creationId xmlns:a16="http://schemas.microsoft.com/office/drawing/2014/main" id="{5EE9FDF2-ED12-48DE-9E52-85534D8D1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549" y="1229785"/>
            <a:ext cx="6002755" cy="2480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395288" indent="-457200">
              <a:lnSpc>
                <a:spcPct val="150000"/>
              </a:lnSpc>
              <a:defRPr sz="3600" b="1">
                <a:ea typeface="黑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）乐乐妈妈给家人买了</a:t>
            </a:r>
            <a:r>
              <a:rPr lang="en-US" altLang="zh-CN" dirty="0"/>
              <a:t>2</a:t>
            </a:r>
            <a:r>
              <a:rPr lang="zh-CN" altLang="en-US" dirty="0"/>
              <a:t>件夹克和</a:t>
            </a:r>
            <a:r>
              <a:rPr lang="en-US" altLang="zh-CN" dirty="0"/>
              <a:t>1</a:t>
            </a:r>
            <a:r>
              <a:rPr lang="zh-CN" altLang="en-US" dirty="0"/>
              <a:t>件毛衣，一共花了多少元？</a:t>
            </a:r>
          </a:p>
        </p:txBody>
      </p:sp>
      <p:sp>
        <p:nvSpPr>
          <p:cNvPr id="5" name="TextBox 19">
            <a:extLst>
              <a:ext uri="{FF2B5EF4-FFF2-40B4-BE49-F238E27FC236}">
                <a16:creationId xmlns:a16="http://schemas.microsoft.com/office/drawing/2014/main" id="{AC14EE6A-51A1-4C67-94A4-E90BC7A7DD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4590" y="4103236"/>
            <a:ext cx="57217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124×2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212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460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元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）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ABFE67A-CC47-2F3D-4F9C-01B48CD2B1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625" y="1477287"/>
            <a:ext cx="5170598" cy="2709892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1511BEA3-4B8F-1449-0174-257BC6D59D3B}"/>
              </a:ext>
            </a:extLst>
          </p:cNvPr>
          <p:cNvSpPr/>
          <p:nvPr/>
        </p:nvSpPr>
        <p:spPr>
          <a:xfrm>
            <a:off x="7074569" y="4196615"/>
            <a:ext cx="1309035" cy="904774"/>
          </a:xfrm>
          <a:prstGeom prst="roundRect">
            <a:avLst/>
          </a:prstGeom>
          <a:solidFill>
            <a:srgbClr val="FFFFFF"/>
          </a:solidFill>
          <a:ln>
            <a:solidFill>
              <a:srgbClr val="ECECE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+mj-ea"/>
              </a:rPr>
              <a:t>夹克</a:t>
            </a:r>
            <a:endParaRPr lang="en-US" altLang="zh-CN" sz="2400" dirty="0">
              <a:solidFill>
                <a:srgbClr val="000000"/>
              </a:solidFill>
              <a:ea typeface="+mj-ea"/>
            </a:endParaRPr>
          </a:p>
          <a:p>
            <a:pPr algn="ctr">
              <a:lnSpc>
                <a:spcPct val="11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+mj-ea"/>
              </a:rPr>
              <a:t>124</a:t>
            </a:r>
            <a:r>
              <a:rPr lang="zh-CN" altLang="en-US" sz="2400" dirty="0">
                <a:solidFill>
                  <a:srgbClr val="000000"/>
                </a:solidFill>
                <a:ea typeface="+mj-ea"/>
              </a:rPr>
              <a:t>元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4BC94DA-3D2F-BA2D-5333-638BB28D517F}"/>
              </a:ext>
            </a:extLst>
          </p:cNvPr>
          <p:cNvSpPr/>
          <p:nvPr/>
        </p:nvSpPr>
        <p:spPr>
          <a:xfrm>
            <a:off x="8691612" y="4196615"/>
            <a:ext cx="1309035" cy="904774"/>
          </a:xfrm>
          <a:prstGeom prst="roundRect">
            <a:avLst/>
          </a:prstGeom>
          <a:solidFill>
            <a:srgbClr val="FFFFFF"/>
          </a:solidFill>
          <a:ln>
            <a:solidFill>
              <a:srgbClr val="ECECE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+mj-ea"/>
              </a:rPr>
              <a:t>大衣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2181B0FA-0DFA-E14C-5F18-627A732E3C3C}"/>
              </a:ext>
            </a:extLst>
          </p:cNvPr>
          <p:cNvSpPr/>
          <p:nvPr/>
        </p:nvSpPr>
        <p:spPr>
          <a:xfrm>
            <a:off x="10241280" y="4196615"/>
            <a:ext cx="1309035" cy="904774"/>
          </a:xfrm>
          <a:prstGeom prst="roundRect">
            <a:avLst/>
          </a:prstGeom>
          <a:solidFill>
            <a:srgbClr val="FFFFFF"/>
          </a:solidFill>
          <a:ln>
            <a:solidFill>
              <a:srgbClr val="ECECE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+mj-ea"/>
              </a:rPr>
              <a:t>毛衣</a:t>
            </a:r>
            <a:endParaRPr lang="en-US" altLang="zh-CN" sz="2400" dirty="0">
              <a:solidFill>
                <a:srgbClr val="000000"/>
              </a:solidFill>
              <a:ea typeface="+mj-ea"/>
            </a:endParaRPr>
          </a:p>
          <a:p>
            <a:pPr algn="ctr">
              <a:lnSpc>
                <a:spcPct val="11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+mj-ea"/>
              </a:rPr>
              <a:t>212</a:t>
            </a:r>
            <a:r>
              <a:rPr lang="zh-CN" altLang="en-US" sz="2400" dirty="0">
                <a:solidFill>
                  <a:srgbClr val="000000"/>
                </a:solidFill>
                <a:ea typeface="+mj-ea"/>
              </a:rPr>
              <a:t>元</a:t>
            </a:r>
          </a:p>
        </p:txBody>
      </p:sp>
      <p:sp>
        <p:nvSpPr>
          <p:cNvPr id="9" name="TextBox 18">
            <a:extLst>
              <a:ext uri="{FF2B5EF4-FFF2-40B4-BE49-F238E27FC236}">
                <a16:creationId xmlns:a16="http://schemas.microsoft.com/office/drawing/2014/main" id="{B98E5E6E-A16C-87C2-1824-E55E451712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9305" y="5026350"/>
            <a:ext cx="53318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答：一共花了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460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4">
            <a:extLst>
              <a:ext uri="{FF2B5EF4-FFF2-40B4-BE49-F238E27FC236}">
                <a16:creationId xmlns:a16="http://schemas.microsoft.com/office/drawing/2014/main" id="{D7A668BC-B0EB-4392-BBE4-5F7722AE62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431" y="458204"/>
            <a:ext cx="57255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能一次运走吗？</a:t>
            </a:r>
          </a:p>
        </p:txBody>
      </p:sp>
      <p:pic>
        <p:nvPicPr>
          <p:cNvPr id="18435" name="图片 6" descr="7.png">
            <a:extLst>
              <a:ext uri="{FF2B5EF4-FFF2-40B4-BE49-F238E27FC236}">
                <a16:creationId xmlns:a16="http://schemas.microsoft.com/office/drawing/2014/main" id="{74A69A4D-AA75-4B07-83DB-D9DA7BB9C6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18" y="1244600"/>
            <a:ext cx="11262783" cy="2760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F39A41BB-2A13-43EA-B186-DB32153F56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3600" y="4197552"/>
            <a:ext cx="56599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22×3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23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89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筐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）</a:t>
            </a: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1A258140-8B36-464E-B15A-7E8F0386ED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2267" y="5131002"/>
            <a:ext cx="22288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>
                <a:solidFill>
                  <a:srgbClr val="FF0000"/>
                </a:solidFill>
                <a:latin typeface="+mn-lt"/>
              </a:rPr>
              <a:t>89</a:t>
            </a:r>
            <a:r>
              <a:rPr lang="zh-CN" altLang="en-US" sz="3600" b="1">
                <a:solidFill>
                  <a:srgbClr val="FF0000"/>
                </a:solidFill>
                <a:latin typeface="+mn-lt"/>
              </a:rPr>
              <a:t>＜</a:t>
            </a:r>
            <a:r>
              <a:rPr lang="en-US" altLang="zh-CN" sz="3600" b="1">
                <a:solidFill>
                  <a:srgbClr val="FF0000"/>
                </a:solidFill>
                <a:latin typeface="+mn-lt"/>
              </a:rPr>
              <a:t>90</a:t>
            </a:r>
            <a:endParaRPr lang="zh-CN" altLang="en-US" sz="36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84A89C63-8497-487A-916B-D1FD6DE33F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2696" y="4197552"/>
            <a:ext cx="46063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22×4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89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筐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）</a:t>
            </a:r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613BF065-FE20-4435-AE69-CE93A18616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6616" y="5109836"/>
            <a:ext cx="42629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能一次运走。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23ACF602-8125-4E08-9BF1-8A20876775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0308" y="1725284"/>
            <a:ext cx="9231385" cy="73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两、三位数乘一位数（不进位）的笔算方法：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F14CD33-5759-A656-9C24-A7A874FD3A92}"/>
              </a:ext>
            </a:extLst>
          </p:cNvPr>
          <p:cNvGrpSpPr/>
          <p:nvPr/>
        </p:nvGrpSpPr>
        <p:grpSpPr>
          <a:xfrm>
            <a:off x="871597" y="660606"/>
            <a:ext cx="2848375" cy="613860"/>
            <a:chOff x="321626" y="379951"/>
            <a:chExt cx="3245485" cy="699442"/>
          </a:xfrm>
        </p:grpSpPr>
        <p:sp>
          <p:nvSpPr>
            <p:cNvPr id="3" name="Block Arc 15">
              <a:extLst>
                <a:ext uri="{FF2B5EF4-FFF2-40B4-BE49-F238E27FC236}">
                  <a16:creationId xmlns:a16="http://schemas.microsoft.com/office/drawing/2014/main" id="{CAB19532-FE6A-D4C2-6E55-23EEFFF0DF9C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DC69425-6767-B890-E470-115EB093BB99}"/>
                </a:ext>
              </a:extLst>
            </p:cNvPr>
            <p:cNvCxnSpPr>
              <a:endCxn id="8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1FF3AD9E-DC04-8046-5E97-BAF545659849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0" name="Rectangle 2">
            <a:extLst>
              <a:ext uri="{FF2B5EF4-FFF2-40B4-BE49-F238E27FC236}">
                <a16:creationId xmlns:a16="http://schemas.microsoft.com/office/drawing/2014/main" id="{75D58ED4-17EE-0207-B754-C4455439B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74" y="415287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课堂小结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86929E-DB29-F1B4-03AA-46B5957476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0309" y="2763509"/>
            <a:ext cx="6330192" cy="295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1055974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相同数位对齐，从个位乘起，用一位数依次去乘两、三位数每一位上的数，与哪一位上的数相乘，积就写在那一位的下面。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5FD0D4F-B011-06EA-5C01-E4585659EE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7451" y="3046709"/>
            <a:ext cx="3322748" cy="244098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152400"/>
            <a:ext cx="3494405" cy="1193800"/>
            <a:chOff x="0" y="240"/>
            <a:chExt cx="5503" cy="1880"/>
          </a:xfrm>
        </p:grpSpPr>
        <p:sp>
          <p:nvSpPr>
            <p:cNvPr id="9" name="圆角矩形 8"/>
            <p:cNvSpPr/>
            <p:nvPr userDrawn="1"/>
          </p:nvSpPr>
          <p:spPr>
            <a:xfrm>
              <a:off x="0" y="240"/>
              <a:ext cx="5503" cy="1880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" name="组合 19"/>
            <p:cNvGrpSpPr/>
            <p:nvPr userDrawn="1"/>
          </p:nvGrpSpPr>
          <p:grpSpPr>
            <a:xfrm>
              <a:off x="506" y="598"/>
              <a:ext cx="4339" cy="1087"/>
              <a:chOff x="321626" y="379951"/>
              <a:chExt cx="2755222" cy="690552"/>
            </a:xfrm>
          </p:grpSpPr>
          <p:sp>
            <p:nvSpPr>
              <p:cNvPr id="21" name="Block Arc 15"/>
              <p:cNvSpPr/>
              <p:nvPr/>
            </p:nvSpPr>
            <p:spPr>
              <a:xfrm>
                <a:off x="373026" y="379951"/>
                <a:ext cx="573411" cy="537578"/>
              </a:xfrm>
              <a:custGeom>
                <a:avLst/>
                <a:gdLst>
                  <a:gd name="T0" fmla="*/ 11200 w 12800"/>
                  <a:gd name="T1" fmla="*/ 0 h 12000"/>
                  <a:gd name="T2" fmla="*/ 6606 w 12800"/>
                  <a:gd name="T3" fmla="*/ 1715 h 12000"/>
                  <a:gd name="T4" fmla="*/ 6194 w 12800"/>
                  <a:gd name="T5" fmla="*/ 1715 h 12000"/>
                  <a:gd name="T6" fmla="*/ 1600 w 12800"/>
                  <a:gd name="T7" fmla="*/ 0 h 12000"/>
                  <a:gd name="T8" fmla="*/ 0 w 12800"/>
                  <a:gd name="T9" fmla="*/ 8800 h 12000"/>
                  <a:gd name="T10" fmla="*/ 5006 w 12800"/>
                  <a:gd name="T11" fmla="*/ 11886 h 12000"/>
                  <a:gd name="T12" fmla="*/ 6400 w 12800"/>
                  <a:gd name="T13" fmla="*/ 11771 h 12000"/>
                  <a:gd name="T14" fmla="*/ 7794 w 12800"/>
                  <a:gd name="T15" fmla="*/ 11886 h 12000"/>
                  <a:gd name="T16" fmla="*/ 12800 w 12800"/>
                  <a:gd name="T17" fmla="*/ 8800 h 12000"/>
                  <a:gd name="T18" fmla="*/ 12097 w 12800"/>
                  <a:gd name="T19" fmla="*/ 275 h 12000"/>
                  <a:gd name="T20" fmla="*/ 1600 w 12800"/>
                  <a:gd name="T21" fmla="*/ 8800 h 12000"/>
                  <a:gd name="T22" fmla="*/ 5600 w 12800"/>
                  <a:gd name="T23" fmla="*/ 3200 h 12000"/>
                  <a:gd name="T24" fmla="*/ 11200 w 12800"/>
                  <a:gd name="T25" fmla="*/ 8800 h 12000"/>
                  <a:gd name="T26" fmla="*/ 7200 w 12800"/>
                  <a:gd name="T27" fmla="*/ 3200 h 12000"/>
                  <a:gd name="T28" fmla="*/ 11200 w 12800"/>
                  <a:gd name="T29" fmla="*/ 8800 h 12000"/>
                  <a:gd name="T30" fmla="*/ 2400 w 12800"/>
                  <a:gd name="T31" fmla="*/ 2720 h 12000"/>
                  <a:gd name="T32" fmla="*/ 4800 w 12800"/>
                  <a:gd name="T33" fmla="*/ 4480 h 12000"/>
                  <a:gd name="T34" fmla="*/ 4800 w 12800"/>
                  <a:gd name="T35" fmla="*/ 5280 h 12000"/>
                  <a:gd name="T36" fmla="*/ 2400 w 12800"/>
                  <a:gd name="T37" fmla="*/ 5120 h 12000"/>
                  <a:gd name="T38" fmla="*/ 4800 w 12800"/>
                  <a:gd name="T39" fmla="*/ 5280 h 12000"/>
                  <a:gd name="T40" fmla="*/ 2400 w 12800"/>
                  <a:gd name="T41" fmla="*/ 5920 h 12000"/>
                  <a:gd name="T42" fmla="*/ 4800 w 12800"/>
                  <a:gd name="T43" fmla="*/ 7680 h 12000"/>
                  <a:gd name="T44" fmla="*/ 4800 w 12800"/>
                  <a:gd name="T45" fmla="*/ 8480 h 12000"/>
                  <a:gd name="T46" fmla="*/ 2400 w 12800"/>
                  <a:gd name="T47" fmla="*/ 8320 h 12000"/>
                  <a:gd name="T48" fmla="*/ 4800 w 12800"/>
                  <a:gd name="T49" fmla="*/ 8480 h 12000"/>
                  <a:gd name="T50" fmla="*/ 8000 w 12800"/>
                  <a:gd name="T51" fmla="*/ 8480 h 12000"/>
                  <a:gd name="T52" fmla="*/ 10400 w 12800"/>
                  <a:gd name="T53" fmla="*/ 8321 h 12000"/>
                  <a:gd name="T54" fmla="*/ 10400 w 12800"/>
                  <a:gd name="T55" fmla="*/ 5920 h 12000"/>
                  <a:gd name="T56" fmla="*/ 8000 w 12800"/>
                  <a:gd name="T57" fmla="*/ 7680 h 12000"/>
                  <a:gd name="T58" fmla="*/ 10400 w 12800"/>
                  <a:gd name="T59" fmla="*/ 5920 h 12000"/>
                  <a:gd name="T60" fmla="*/ 8000 w 12800"/>
                  <a:gd name="T61" fmla="*/ 5280 h 12000"/>
                  <a:gd name="T62" fmla="*/ 10400 w 12800"/>
                  <a:gd name="T63" fmla="*/ 5120 h 12000"/>
                  <a:gd name="T64" fmla="*/ 10400 w 12800"/>
                  <a:gd name="T65" fmla="*/ 2720 h 12000"/>
                  <a:gd name="T66" fmla="*/ 8000 w 12800"/>
                  <a:gd name="T67" fmla="*/ 4480 h 12000"/>
                  <a:gd name="T68" fmla="*/ 10400 w 12800"/>
                  <a:gd name="T69" fmla="*/ 2720 h 1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800" h="12000">
                    <a:moveTo>
                      <a:pt x="12097" y="275"/>
                    </a:moveTo>
                    <a:cubicBezTo>
                      <a:pt x="11832" y="96"/>
                      <a:pt x="11520" y="0"/>
                      <a:pt x="11200" y="0"/>
                    </a:cubicBezTo>
                    <a:cubicBezTo>
                      <a:pt x="10996" y="0"/>
                      <a:pt x="10795" y="39"/>
                      <a:pt x="10606" y="115"/>
                    </a:cubicBezTo>
                    <a:lnTo>
                      <a:pt x="6606" y="1715"/>
                    </a:lnTo>
                    <a:cubicBezTo>
                      <a:pt x="6530" y="1745"/>
                      <a:pt x="6469" y="1794"/>
                      <a:pt x="6400" y="1835"/>
                    </a:cubicBezTo>
                    <a:cubicBezTo>
                      <a:pt x="6331" y="1794"/>
                      <a:pt x="6270" y="1745"/>
                      <a:pt x="6194" y="1715"/>
                    </a:cubicBezTo>
                    <a:lnTo>
                      <a:pt x="2194" y="115"/>
                    </a:lnTo>
                    <a:cubicBezTo>
                      <a:pt x="2005" y="39"/>
                      <a:pt x="1804" y="0"/>
                      <a:pt x="1600" y="0"/>
                    </a:cubicBezTo>
                    <a:cubicBezTo>
                      <a:pt x="716" y="0"/>
                      <a:pt x="0" y="716"/>
                      <a:pt x="0" y="1600"/>
                    </a:cubicBezTo>
                    <a:lnTo>
                      <a:pt x="0" y="8800"/>
                    </a:lnTo>
                    <a:cubicBezTo>
                      <a:pt x="0" y="9454"/>
                      <a:pt x="398" y="10042"/>
                      <a:pt x="1006" y="10286"/>
                    </a:cubicBezTo>
                    <a:lnTo>
                      <a:pt x="5006" y="11886"/>
                    </a:lnTo>
                    <a:cubicBezTo>
                      <a:pt x="5198" y="11962"/>
                      <a:pt x="5399" y="12000"/>
                      <a:pt x="5600" y="12000"/>
                    </a:cubicBezTo>
                    <a:cubicBezTo>
                      <a:pt x="5880" y="12000"/>
                      <a:pt x="6153" y="11915"/>
                      <a:pt x="6400" y="11771"/>
                    </a:cubicBezTo>
                    <a:cubicBezTo>
                      <a:pt x="6647" y="11915"/>
                      <a:pt x="6920" y="12000"/>
                      <a:pt x="7200" y="12000"/>
                    </a:cubicBezTo>
                    <a:cubicBezTo>
                      <a:pt x="7401" y="12000"/>
                      <a:pt x="7602" y="11962"/>
                      <a:pt x="7794" y="11886"/>
                    </a:cubicBezTo>
                    <a:lnTo>
                      <a:pt x="11794" y="10286"/>
                    </a:lnTo>
                    <a:cubicBezTo>
                      <a:pt x="12402" y="10042"/>
                      <a:pt x="12800" y="9454"/>
                      <a:pt x="12800" y="8800"/>
                    </a:cubicBezTo>
                    <a:lnTo>
                      <a:pt x="12800" y="1600"/>
                    </a:lnTo>
                    <a:cubicBezTo>
                      <a:pt x="12800" y="1069"/>
                      <a:pt x="12537" y="573"/>
                      <a:pt x="12097" y="275"/>
                    </a:cubicBezTo>
                    <a:close/>
                    <a:moveTo>
                      <a:pt x="5600" y="10400"/>
                    </a:moveTo>
                    <a:lnTo>
                      <a:pt x="1600" y="8800"/>
                    </a:lnTo>
                    <a:lnTo>
                      <a:pt x="1600" y="1600"/>
                    </a:lnTo>
                    <a:lnTo>
                      <a:pt x="5600" y="3200"/>
                    </a:lnTo>
                    <a:lnTo>
                      <a:pt x="5600" y="10400"/>
                    </a:lnTo>
                    <a:close/>
                    <a:moveTo>
                      <a:pt x="11200" y="8800"/>
                    </a:moveTo>
                    <a:lnTo>
                      <a:pt x="7200" y="10400"/>
                    </a:lnTo>
                    <a:lnTo>
                      <a:pt x="7200" y="3200"/>
                    </a:lnTo>
                    <a:lnTo>
                      <a:pt x="11200" y="1600"/>
                    </a:lnTo>
                    <a:lnTo>
                      <a:pt x="11200" y="8800"/>
                    </a:lnTo>
                    <a:close/>
                    <a:moveTo>
                      <a:pt x="4800" y="3680"/>
                    </a:moveTo>
                    <a:lnTo>
                      <a:pt x="2400" y="2720"/>
                    </a:lnTo>
                    <a:lnTo>
                      <a:pt x="2400" y="3520"/>
                    </a:lnTo>
                    <a:lnTo>
                      <a:pt x="4800" y="4480"/>
                    </a:lnTo>
                    <a:lnTo>
                      <a:pt x="4800" y="3680"/>
                    </a:lnTo>
                    <a:close/>
                    <a:moveTo>
                      <a:pt x="4800" y="5280"/>
                    </a:moveTo>
                    <a:lnTo>
                      <a:pt x="2400" y="4320"/>
                    </a:lnTo>
                    <a:lnTo>
                      <a:pt x="2400" y="5120"/>
                    </a:lnTo>
                    <a:lnTo>
                      <a:pt x="4800" y="6080"/>
                    </a:lnTo>
                    <a:lnTo>
                      <a:pt x="4800" y="5280"/>
                    </a:lnTo>
                    <a:close/>
                    <a:moveTo>
                      <a:pt x="4800" y="6880"/>
                    </a:moveTo>
                    <a:lnTo>
                      <a:pt x="2400" y="5920"/>
                    </a:lnTo>
                    <a:lnTo>
                      <a:pt x="2400" y="6720"/>
                    </a:lnTo>
                    <a:lnTo>
                      <a:pt x="4800" y="7680"/>
                    </a:lnTo>
                    <a:lnTo>
                      <a:pt x="4800" y="6880"/>
                    </a:lnTo>
                    <a:close/>
                    <a:moveTo>
                      <a:pt x="4800" y="8480"/>
                    </a:moveTo>
                    <a:lnTo>
                      <a:pt x="2400" y="7520"/>
                    </a:lnTo>
                    <a:lnTo>
                      <a:pt x="2400" y="8320"/>
                    </a:lnTo>
                    <a:lnTo>
                      <a:pt x="4800" y="9280"/>
                    </a:lnTo>
                    <a:lnTo>
                      <a:pt x="4800" y="8480"/>
                    </a:lnTo>
                    <a:close/>
                    <a:moveTo>
                      <a:pt x="10400" y="7520"/>
                    </a:moveTo>
                    <a:lnTo>
                      <a:pt x="8000" y="8480"/>
                    </a:lnTo>
                    <a:lnTo>
                      <a:pt x="8000" y="9280"/>
                    </a:lnTo>
                    <a:lnTo>
                      <a:pt x="10400" y="8321"/>
                    </a:lnTo>
                    <a:lnTo>
                      <a:pt x="10400" y="7520"/>
                    </a:lnTo>
                    <a:close/>
                    <a:moveTo>
                      <a:pt x="10400" y="5920"/>
                    </a:moveTo>
                    <a:lnTo>
                      <a:pt x="8000" y="6880"/>
                    </a:lnTo>
                    <a:lnTo>
                      <a:pt x="8000" y="7680"/>
                    </a:lnTo>
                    <a:lnTo>
                      <a:pt x="10400" y="6720"/>
                    </a:lnTo>
                    <a:lnTo>
                      <a:pt x="10400" y="5920"/>
                    </a:lnTo>
                    <a:close/>
                    <a:moveTo>
                      <a:pt x="10400" y="4320"/>
                    </a:moveTo>
                    <a:lnTo>
                      <a:pt x="8000" y="5280"/>
                    </a:lnTo>
                    <a:lnTo>
                      <a:pt x="8000" y="6080"/>
                    </a:lnTo>
                    <a:lnTo>
                      <a:pt x="10400" y="5120"/>
                    </a:lnTo>
                    <a:lnTo>
                      <a:pt x="10400" y="4320"/>
                    </a:lnTo>
                    <a:close/>
                    <a:moveTo>
                      <a:pt x="10400" y="2720"/>
                    </a:moveTo>
                    <a:lnTo>
                      <a:pt x="8000" y="3680"/>
                    </a:lnTo>
                    <a:lnTo>
                      <a:pt x="8000" y="4480"/>
                    </a:lnTo>
                    <a:lnTo>
                      <a:pt x="10400" y="3520"/>
                    </a:lnTo>
                    <a:lnTo>
                      <a:pt x="10400" y="2720"/>
                    </a:lnTo>
                    <a:close/>
                  </a:path>
                </a:pathLst>
              </a:custGeom>
              <a:solidFill>
                <a:srgbClr val="F7D5A7">
                  <a:lumMod val="65000"/>
                  <a:lumOff val="3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70号-灵悦黑体"/>
                  <a:cs typeface="Times New Roman" panose="02020603050405020304" pitchFamily="18" charset="0"/>
                  <a:sym typeface="华文细黑" panose="02010600040101010101" charset="-122"/>
                </a:endParaRP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>
                <a:off x="321626" y="1041147"/>
                <a:ext cx="2656392" cy="0"/>
              </a:xfrm>
              <a:prstGeom prst="line">
                <a:avLst/>
              </a:prstGeom>
              <a:noFill/>
              <a:ln w="38100" cap="rnd" cmpd="sng" algn="ctr">
                <a:solidFill>
                  <a:srgbClr val="F7D5A7">
                    <a:lumMod val="50000"/>
                    <a:lumOff val="50000"/>
                  </a:srgbClr>
                </a:solidFill>
                <a:prstDash val="solid"/>
                <a:round/>
              </a:ln>
              <a:effectLst/>
            </p:spPr>
          </p:cxnSp>
          <p:sp>
            <p:nvSpPr>
              <p:cNvPr id="5" name="任意多边形: 形状 10"/>
              <p:cNvSpPr/>
              <p:nvPr/>
            </p:nvSpPr>
            <p:spPr>
              <a:xfrm>
                <a:off x="2978018" y="971673"/>
                <a:ext cx="98830" cy="98830"/>
              </a:xfrm>
              <a:custGeom>
                <a:avLst/>
                <a:gdLst>
                  <a:gd name="connsiteX0" fmla="*/ 361345 w 361344"/>
                  <a:gd name="connsiteY0" fmla="*/ 180672 h 361344"/>
                  <a:gd name="connsiteX1" fmla="*/ 180672 w 361344"/>
                  <a:gd name="connsiteY1" fmla="*/ 361345 h 361344"/>
                  <a:gd name="connsiteX2" fmla="*/ 0 w 361344"/>
                  <a:gd name="connsiteY2" fmla="*/ 180672 h 361344"/>
                  <a:gd name="connsiteX3" fmla="*/ 180672 w 361344"/>
                  <a:gd name="connsiteY3" fmla="*/ 0 h 361344"/>
                  <a:gd name="connsiteX4" fmla="*/ 361345 w 361344"/>
                  <a:gd name="connsiteY4" fmla="*/ 180672 h 361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344" h="361344">
                    <a:moveTo>
                      <a:pt x="361345" y="180672"/>
                    </a:moveTo>
                    <a:cubicBezTo>
                      <a:pt x="361345" y="280455"/>
                      <a:pt x="280455" y="361345"/>
                      <a:pt x="180672" y="361345"/>
                    </a:cubicBezTo>
                    <a:cubicBezTo>
                      <a:pt x="80890" y="361345"/>
                      <a:pt x="0" y="280455"/>
                      <a:pt x="0" y="180672"/>
                    </a:cubicBezTo>
                    <a:cubicBezTo>
                      <a:pt x="0" y="80890"/>
                      <a:pt x="80890" y="0"/>
                      <a:pt x="180672" y="0"/>
                    </a:cubicBezTo>
                    <a:cubicBezTo>
                      <a:pt x="280455" y="0"/>
                      <a:pt x="361345" y="80890"/>
                      <a:pt x="361345" y="180672"/>
                    </a:cubicBezTo>
                    <a:close/>
                  </a:path>
                </a:pathLst>
              </a:custGeom>
              <a:solidFill>
                <a:srgbClr val="8EC0B9">
                  <a:lumMod val="100000"/>
                </a:srgbClr>
              </a:solidFill>
              <a:ln w="79602" cap="rnd">
                <a:solidFill>
                  <a:srgbClr val="8EC0B9">
                    <a:lumMod val="100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70号-灵悦黑体"/>
                  <a:cs typeface="Times New Roman" panose="02020603050405020304" pitchFamily="18" charset="0"/>
                  <a:sym typeface="华文细黑" panose="02010600040101010101" charset="-122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1280" y="368"/>
              <a:ext cx="3615" cy="12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ctr" eaLnBrk="1" fontAlgn="auto" hangingPunct="1">
                <a:spcBef>
                  <a:spcPts val="0"/>
                </a:spcBef>
                <a:spcAft>
                  <a:spcPts val="0"/>
                </a:spcAft>
                <a:defRPr sz="3600" b="1" kern="0">
                  <a:solidFill>
                    <a:srgbClr val="7030A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572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9144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13716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18288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复习导入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326130" y="-339090"/>
            <a:ext cx="8393430" cy="8338185"/>
            <a:chOff x="6455" y="103"/>
            <a:chExt cx="12356" cy="122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" name="图片 1" descr="F:\下载\未命名项目-图层 1 (18).png未命名项目-图层 1 (18)"/>
            <p:cNvPicPr>
              <a:picLocks noChangeAspect="1"/>
            </p:cNvPicPr>
            <p:nvPr/>
          </p:nvPicPr>
          <p:blipFill>
            <a:blip r:embed="rId2"/>
            <a:srcRect t="17012" b="11742"/>
            <a:stretch>
              <a:fillRect/>
            </a:stretch>
          </p:blipFill>
          <p:spPr>
            <a:xfrm>
              <a:off x="6455" y="103"/>
              <a:ext cx="12356" cy="1227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3162" y="6118"/>
              <a:ext cx="1359" cy="462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数与运算</a:t>
              </a:r>
            </a:p>
          </p:txBody>
        </p:sp>
      </p:grpSp>
      <p:sp>
        <p:nvSpPr>
          <p:cNvPr id="12" name="标题 1"/>
          <p:cNvSpPr>
            <a:spLocks noGrp="1" noChangeArrowheads="1"/>
          </p:cNvSpPr>
          <p:nvPr/>
        </p:nvSpPr>
        <p:spPr bwMode="auto">
          <a:xfrm>
            <a:off x="1018540" y="1735455"/>
            <a:ext cx="3536950" cy="3986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/>
          <a:p>
            <a:pPr indent="914400" eaLnBrk="1" latinLnBrk="0" hangingPunct="1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xmlns="" val="200" checksum="797548545"/>
                </a:ext>
              </a:extLst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说一说，有关于数的知识，你学到了什么？请写在数学智慧树上吧！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5882005" y="1321435"/>
            <a:ext cx="1737995" cy="1511935"/>
            <a:chOff x="7992" y="6549"/>
            <a:chExt cx="2737" cy="2381"/>
          </a:xfrm>
        </p:grpSpPr>
        <p:sp>
          <p:nvSpPr>
            <p:cNvPr id="10" name="椭圆 9"/>
            <p:cNvSpPr/>
            <p:nvPr/>
          </p:nvSpPr>
          <p:spPr>
            <a:xfrm>
              <a:off x="8172" y="6549"/>
              <a:ext cx="2381" cy="2381"/>
            </a:xfrm>
            <a:prstGeom prst="ellipse">
              <a:avLst/>
            </a:prstGeom>
            <a:solidFill>
              <a:srgbClr val="F7D482"/>
            </a:solidFill>
            <a:ln>
              <a:noFill/>
            </a:ln>
            <a:effectLst>
              <a:outerShdw blurRad="63500" sx="105000" sy="10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992" y="6929"/>
              <a:ext cx="2737" cy="1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简单加减法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36610" y="764540"/>
            <a:ext cx="1545590" cy="1629410"/>
            <a:chOff x="8147" y="6891"/>
            <a:chExt cx="2434" cy="2566"/>
          </a:xfrm>
        </p:grpSpPr>
        <p:sp>
          <p:nvSpPr>
            <p:cNvPr id="15" name="椭圆 14"/>
            <p:cNvSpPr/>
            <p:nvPr/>
          </p:nvSpPr>
          <p:spPr>
            <a:xfrm>
              <a:off x="8147" y="6891"/>
              <a:ext cx="2434" cy="2566"/>
            </a:xfrm>
            <a:prstGeom prst="ellipse">
              <a:avLst/>
            </a:prstGeom>
            <a:solidFill>
              <a:srgbClr val="ACE4E2"/>
            </a:solidFill>
            <a:ln>
              <a:noFill/>
            </a:ln>
            <a:effectLst>
              <a:outerShdw blurRad="63500" sx="105000" sy="10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167" y="7327"/>
              <a:ext cx="2394" cy="1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乘法的意义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31045" y="2416175"/>
            <a:ext cx="1511935" cy="1511935"/>
            <a:chOff x="13224" y="1120"/>
            <a:chExt cx="2381" cy="2381"/>
          </a:xfrm>
        </p:grpSpPr>
        <p:sp>
          <p:nvSpPr>
            <p:cNvPr id="18" name="椭圆 17"/>
            <p:cNvSpPr/>
            <p:nvPr/>
          </p:nvSpPr>
          <p:spPr>
            <a:xfrm>
              <a:off x="13224" y="1120"/>
              <a:ext cx="2381" cy="2381"/>
            </a:xfrm>
            <a:prstGeom prst="ellipse">
              <a:avLst/>
            </a:prstGeom>
            <a:solidFill>
              <a:srgbClr val="DBCBE7"/>
            </a:solidFill>
            <a:ln>
              <a:noFill/>
            </a:ln>
            <a:effectLst>
              <a:outerShdw blurRad="63500" sx="105000" sy="10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3387" y="1464"/>
              <a:ext cx="2070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表内乘法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771380" y="4750435"/>
            <a:ext cx="1367790" cy="1367790"/>
            <a:chOff x="15193" y="4072"/>
            <a:chExt cx="2154" cy="2154"/>
          </a:xfrm>
        </p:grpSpPr>
        <p:sp>
          <p:nvSpPr>
            <p:cNvPr id="22" name="椭圆 21"/>
            <p:cNvSpPr/>
            <p:nvPr/>
          </p:nvSpPr>
          <p:spPr>
            <a:xfrm>
              <a:off x="15193" y="4072"/>
              <a:ext cx="2154" cy="2154"/>
            </a:xfrm>
            <a:prstGeom prst="ellipse">
              <a:avLst/>
            </a:prstGeom>
            <a:solidFill>
              <a:srgbClr val="F6B3A8"/>
            </a:solidFill>
            <a:ln>
              <a:noFill/>
            </a:ln>
            <a:effectLst>
              <a:outerShdw blurRad="63500" sx="105000" sy="10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5233" y="4302"/>
              <a:ext cx="2075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解决问题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26710" y="3926205"/>
            <a:ext cx="1456690" cy="1456690"/>
            <a:chOff x="8266" y="6203"/>
            <a:chExt cx="2294" cy="2294"/>
          </a:xfrm>
        </p:grpSpPr>
        <p:sp>
          <p:nvSpPr>
            <p:cNvPr id="27" name="椭圆 26"/>
            <p:cNvSpPr/>
            <p:nvPr/>
          </p:nvSpPr>
          <p:spPr>
            <a:xfrm>
              <a:off x="8266" y="6203"/>
              <a:ext cx="2294" cy="2294"/>
            </a:xfrm>
            <a:prstGeom prst="ellipse">
              <a:avLst/>
            </a:prstGeom>
            <a:solidFill>
              <a:srgbClr val="C4DC8F"/>
            </a:solidFill>
            <a:ln>
              <a:noFill/>
            </a:ln>
            <a:effectLst>
              <a:outerShdw blurRad="63500" sx="105000" sy="10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345" y="6435"/>
              <a:ext cx="2075" cy="1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数的组成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B0CE8F9-3C98-4CFC-8AC4-62470073D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85" y="9203"/>
            <a:ext cx="12150227" cy="683959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4">
            <a:extLst>
              <a:ext uri="{FF2B5EF4-FFF2-40B4-BE49-F238E27FC236}">
                <a16:creationId xmlns:a16="http://schemas.microsoft.com/office/drawing/2014/main" id="{0CB68509-C7C6-4C46-933B-4150F698A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" y="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6509CCD-2ED2-933D-DE6D-ACFC65989E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9" t="16148" r="3382" b="57630"/>
          <a:stretch/>
        </p:blipFill>
        <p:spPr>
          <a:xfrm>
            <a:off x="263347" y="2244054"/>
            <a:ext cx="11709208" cy="4565044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3D7F937D-6592-E44F-B165-BEF55337760D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9" name="Block Arc 15">
              <a:extLst>
                <a:ext uri="{FF2B5EF4-FFF2-40B4-BE49-F238E27FC236}">
                  <a16:creationId xmlns:a16="http://schemas.microsoft.com/office/drawing/2014/main" id="{A1E2F987-623E-48F4-D3D9-BCE4A199B357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6F495E8-B4A2-5469-3AD8-2C1693105801}"/>
                </a:ext>
              </a:extLst>
            </p:cNvPr>
            <p:cNvCxnSpPr>
              <a:endCxn id="11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26E3703-F7DC-5CE3-858E-2A6B00173803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2" name="Rectangle 2">
            <a:extLst>
              <a:ext uri="{FF2B5EF4-FFF2-40B4-BE49-F238E27FC236}">
                <a16:creationId xmlns:a16="http://schemas.microsoft.com/office/drawing/2014/main" id="{AB3285AF-3FB5-357C-6CE3-2BECEAB96A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创设情境</a:t>
            </a:r>
          </a:p>
        </p:txBody>
      </p:sp>
      <p:sp>
        <p:nvSpPr>
          <p:cNvPr id="19" name="标题 1">
            <a:extLst>
              <a:ext uri="{FF2B5EF4-FFF2-40B4-BE49-F238E27FC236}">
                <a16:creationId xmlns:a16="http://schemas.microsoft.com/office/drawing/2014/main" id="{D39EB996-C8C3-2D8E-5A79-632B1BB8410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62756" y="1321114"/>
            <a:ext cx="7240270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你发现了哪些数学信息？</a:t>
            </a:r>
          </a:p>
        </p:txBody>
      </p:sp>
      <p:sp>
        <p:nvSpPr>
          <p:cNvPr id="20" name="标题 1">
            <a:extLst>
              <a:ext uri="{FF2B5EF4-FFF2-40B4-BE49-F238E27FC236}">
                <a16:creationId xmlns:a16="http://schemas.microsoft.com/office/drawing/2014/main" id="{D84C5DC7-FC38-F9E4-C6CD-BBB43CB992DE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5654007" y="1321114"/>
            <a:ext cx="7240270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能提出什么问题？</a:t>
            </a:r>
          </a:p>
        </p:txBody>
      </p:sp>
      <p:sp>
        <p:nvSpPr>
          <p:cNvPr id="26" name="标题 1">
            <a:extLst>
              <a:ext uri="{FF2B5EF4-FFF2-40B4-BE49-F238E27FC236}">
                <a16:creationId xmlns:a16="http://schemas.microsoft.com/office/drawing/2014/main" id="{41CDA0A5-0FF5-DB1F-FA29-CF67BAD70C9F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67308" y="5516499"/>
            <a:ext cx="1454170" cy="85686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altLang="en-US" sz="2800" b="1" dirty="0">
                <a:solidFill>
                  <a:srgbClr val="FC5185"/>
                </a:solidFill>
                <a:latin typeface="楷体" panose="02010609060101010101" pitchFamily="49" charset="-122"/>
              </a:rPr>
              <a:t>每排有</a:t>
            </a:r>
            <a:r>
              <a:rPr lang="en-US" altLang="zh-CN" sz="2800" b="1" dirty="0">
                <a:solidFill>
                  <a:srgbClr val="FC5185"/>
                </a:solidFill>
                <a:latin typeface="楷体" panose="02010609060101010101" pitchFamily="49" charset="-122"/>
              </a:rPr>
              <a:t>12</a:t>
            </a:r>
            <a:r>
              <a:rPr lang="zh-CN" altLang="en-US" sz="2800" b="1" dirty="0">
                <a:solidFill>
                  <a:srgbClr val="FC5185"/>
                </a:solidFill>
                <a:latin typeface="楷体" panose="02010609060101010101" pitchFamily="49" charset="-122"/>
              </a:rPr>
              <a:t>个人</a:t>
            </a:r>
          </a:p>
        </p:txBody>
      </p:sp>
      <p:sp>
        <p:nvSpPr>
          <p:cNvPr id="27" name="标题 1">
            <a:extLst>
              <a:ext uri="{FF2B5EF4-FFF2-40B4-BE49-F238E27FC236}">
                <a16:creationId xmlns:a16="http://schemas.microsoft.com/office/drawing/2014/main" id="{9CB4768E-9C4D-35A5-483C-CE5AAF5445DC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329184" y="4099179"/>
            <a:ext cx="1792224" cy="55511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altLang="en-US" sz="2800" b="1" dirty="0">
                <a:solidFill>
                  <a:srgbClr val="FC5185"/>
                </a:solidFill>
                <a:latin typeface="楷体" panose="02010609060101010101" pitchFamily="49" charset="-122"/>
              </a:rPr>
              <a:t>一共有</a:t>
            </a:r>
            <a:r>
              <a:rPr lang="en-US" altLang="zh-CN" sz="2800" b="1" dirty="0">
                <a:solidFill>
                  <a:srgbClr val="FC5185"/>
                </a:solidFill>
                <a:latin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C5185"/>
                </a:solidFill>
                <a:latin typeface="楷体" panose="02010609060101010101" pitchFamily="49" charset="-122"/>
              </a:rPr>
              <a:t>排</a:t>
            </a:r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0E7C47BC-8B8C-B4FD-57E0-D367C5E870C9}"/>
              </a:ext>
            </a:extLst>
          </p:cNvPr>
          <p:cNvSpPr/>
          <p:nvPr/>
        </p:nvSpPr>
        <p:spPr>
          <a:xfrm flipH="1">
            <a:off x="2505936" y="5524900"/>
            <a:ext cx="8686319" cy="693019"/>
          </a:xfrm>
          <a:prstGeom prst="parallelogram">
            <a:avLst>
              <a:gd name="adj" fmla="val 40585"/>
            </a:avLst>
          </a:prstGeom>
          <a:noFill/>
          <a:ln w="19050">
            <a:solidFill>
              <a:srgbClr val="005A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22">
            <a:extLst>
              <a:ext uri="{FF2B5EF4-FFF2-40B4-BE49-F238E27FC236}">
                <a16:creationId xmlns:a16="http://schemas.microsoft.com/office/drawing/2014/main" id="{488B61A3-635C-029F-49BD-2B2E64AC4AFA}"/>
              </a:ext>
            </a:extLst>
          </p:cNvPr>
          <p:cNvSpPr/>
          <p:nvPr/>
        </p:nvSpPr>
        <p:spPr>
          <a:xfrm flipH="1">
            <a:off x="2213969" y="4738836"/>
            <a:ext cx="8686319" cy="693019"/>
          </a:xfrm>
          <a:prstGeom prst="parallelogram">
            <a:avLst>
              <a:gd name="adj" fmla="val 40585"/>
            </a:avLst>
          </a:prstGeom>
          <a:noFill/>
          <a:ln w="19050">
            <a:solidFill>
              <a:srgbClr val="005A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58CCE623-F9ED-5A6D-3D2E-35617D2F19A4}"/>
              </a:ext>
            </a:extLst>
          </p:cNvPr>
          <p:cNvSpPr/>
          <p:nvPr/>
        </p:nvSpPr>
        <p:spPr>
          <a:xfrm flipH="1">
            <a:off x="1922003" y="3952773"/>
            <a:ext cx="8686319" cy="693019"/>
          </a:xfrm>
          <a:prstGeom prst="parallelogram">
            <a:avLst>
              <a:gd name="adj" fmla="val 40585"/>
            </a:avLst>
          </a:prstGeom>
          <a:noFill/>
          <a:ln w="19050">
            <a:solidFill>
              <a:srgbClr val="005A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667D50CA-C570-ED09-719B-A0D34D5A49FA}"/>
              </a:ext>
            </a:extLst>
          </p:cNvPr>
          <p:cNvSpPr/>
          <p:nvPr/>
        </p:nvSpPr>
        <p:spPr>
          <a:xfrm flipH="1">
            <a:off x="1630037" y="3166710"/>
            <a:ext cx="8686319" cy="693019"/>
          </a:xfrm>
          <a:prstGeom prst="parallelogram">
            <a:avLst>
              <a:gd name="adj" fmla="val 40585"/>
            </a:avLst>
          </a:prstGeom>
          <a:noFill/>
          <a:ln w="19050">
            <a:solidFill>
              <a:srgbClr val="005A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DA11AE5-2658-31D4-1FFC-72A78E28FD38}"/>
              </a:ext>
            </a:extLst>
          </p:cNvPr>
          <p:cNvGrpSpPr/>
          <p:nvPr/>
        </p:nvGrpSpPr>
        <p:grpSpPr>
          <a:xfrm>
            <a:off x="1135333" y="1325125"/>
            <a:ext cx="7749540" cy="573405"/>
            <a:chOff x="1087" y="7328"/>
            <a:chExt cx="12204" cy="903"/>
          </a:xfrm>
        </p:grpSpPr>
        <p:sp>
          <p:nvSpPr>
            <p:cNvPr id="29" name="标题 1">
              <a:extLst>
                <a:ext uri="{FF2B5EF4-FFF2-40B4-BE49-F238E27FC236}">
                  <a16:creationId xmlns:a16="http://schemas.microsoft.com/office/drawing/2014/main" id="{EC1CEA0D-53AC-02E2-A032-899C5C57EB53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328"/>
              <a:ext cx="11402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一共有多少人？</a:t>
              </a: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48BA4C9A-9434-D63A-2D14-9A2D0F16FEDD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52D4039E-CF90-31A0-75BC-2C97F6632D58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3" name="任意多边形: 形状 18">
                <a:extLst>
                  <a:ext uri="{FF2B5EF4-FFF2-40B4-BE49-F238E27FC236}">
                    <a16:creationId xmlns:a16="http://schemas.microsoft.com/office/drawing/2014/main" id="{FF7E6D33-C5BF-5CC3-1AD7-0EFEC1DF2361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95D7C949-B362-EADD-4956-1949DB992C74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6" grpId="0" animBg="1"/>
      <p:bldP spid="27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E0202E5-BAD3-FC63-C7F5-18B4FD5DED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9" t="16148" r="3382" b="57630"/>
          <a:stretch/>
        </p:blipFill>
        <p:spPr>
          <a:xfrm>
            <a:off x="311472" y="1973180"/>
            <a:ext cx="7302111" cy="2846858"/>
          </a:xfrm>
          <a:prstGeom prst="rect">
            <a:avLst/>
          </a:prstGeom>
        </p:spPr>
      </p:pic>
      <p:sp>
        <p:nvSpPr>
          <p:cNvPr id="15" name="标题 1">
            <a:extLst>
              <a:ext uri="{FF2B5EF4-FFF2-40B4-BE49-F238E27FC236}">
                <a16:creationId xmlns:a16="http://schemas.microsoft.com/office/drawing/2014/main" id="{49891ACE-A238-57F6-7F59-3227BA4E5AF3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62000" y="3893820"/>
            <a:ext cx="1052111" cy="625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altLang="en-US" b="1" dirty="0">
                <a:solidFill>
                  <a:srgbClr val="FC5185"/>
                </a:solidFill>
                <a:latin typeface="楷体" panose="02010609060101010101" pitchFamily="49" charset="-122"/>
              </a:rPr>
              <a:t>每排有</a:t>
            </a:r>
            <a:r>
              <a:rPr lang="en-US" altLang="zh-CN" b="1" dirty="0">
                <a:solidFill>
                  <a:srgbClr val="FC5185"/>
                </a:solidFill>
                <a:latin typeface="楷体" panose="02010609060101010101" pitchFamily="49" charset="-122"/>
              </a:rPr>
              <a:t>12</a:t>
            </a:r>
            <a:r>
              <a:rPr lang="zh-CN" altLang="en-US" b="1" dirty="0">
                <a:solidFill>
                  <a:srgbClr val="FC5185"/>
                </a:solidFill>
                <a:latin typeface="楷体" panose="02010609060101010101" pitchFamily="49" charset="-122"/>
              </a:rPr>
              <a:t>个人</a:t>
            </a:r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DF038A1F-553D-C6A3-4AAB-9F6CC5D77A3A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340664" y="3064010"/>
            <a:ext cx="1271785" cy="43831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altLang="en-US" b="1" dirty="0">
                <a:solidFill>
                  <a:srgbClr val="FC5185"/>
                </a:solidFill>
                <a:latin typeface="楷体" panose="02010609060101010101" pitchFamily="49" charset="-122"/>
              </a:rPr>
              <a:t>一共有</a:t>
            </a:r>
            <a:r>
              <a:rPr lang="en-US" altLang="zh-CN" b="1" dirty="0">
                <a:solidFill>
                  <a:srgbClr val="FC5185"/>
                </a:solidFill>
                <a:latin typeface="楷体" panose="02010609060101010101" pitchFamily="49" charset="-122"/>
              </a:rPr>
              <a:t>4</a:t>
            </a:r>
            <a:r>
              <a:rPr lang="zh-CN" altLang="en-US" b="1" dirty="0">
                <a:solidFill>
                  <a:srgbClr val="FC5185"/>
                </a:solidFill>
                <a:latin typeface="楷体" panose="02010609060101010101" pitchFamily="49" charset="-122"/>
              </a:rPr>
              <a:t>排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6231D0E-CDC4-BC3D-DF15-8E30D6F7C291}"/>
              </a:ext>
            </a:extLst>
          </p:cNvPr>
          <p:cNvGrpSpPr/>
          <p:nvPr/>
        </p:nvGrpSpPr>
        <p:grpSpPr>
          <a:xfrm>
            <a:off x="1107901" y="1273897"/>
            <a:ext cx="7749540" cy="573405"/>
            <a:chOff x="1087" y="7328"/>
            <a:chExt cx="12204" cy="903"/>
          </a:xfrm>
        </p:grpSpPr>
        <p:sp>
          <p:nvSpPr>
            <p:cNvPr id="5" name="标题 1">
              <a:extLst>
                <a:ext uri="{FF2B5EF4-FFF2-40B4-BE49-F238E27FC236}">
                  <a16:creationId xmlns:a16="http://schemas.microsoft.com/office/drawing/2014/main" id="{E876D915-C4F0-F8E0-C319-0ED7B4A3E320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328"/>
              <a:ext cx="11402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一共有多少人？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0073F684-15BD-92EA-71E9-5752E4560066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BEEFD0A2-AAB9-0353-47A0-7B0C59F8EC08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" name="任意多边形: 形状 18">
                <a:extLst>
                  <a:ext uri="{FF2B5EF4-FFF2-40B4-BE49-F238E27FC236}">
                    <a16:creationId xmlns:a16="http://schemas.microsoft.com/office/drawing/2014/main" id="{0344B93B-D6E3-BA43-30F8-3A08E16C25D5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46DDEE7E-DE81-E2AE-B0D0-01ACAEFA1EEF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5697" name="组合 25696">
            <a:extLst>
              <a:ext uri="{FF2B5EF4-FFF2-40B4-BE49-F238E27FC236}">
                <a16:creationId xmlns:a16="http://schemas.microsoft.com/office/drawing/2014/main" id="{B1D5893B-4C38-F5DF-1214-DB386EDEA0DC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25698" name="Block Arc 15">
              <a:extLst>
                <a:ext uri="{FF2B5EF4-FFF2-40B4-BE49-F238E27FC236}">
                  <a16:creationId xmlns:a16="http://schemas.microsoft.com/office/drawing/2014/main" id="{23FD91F0-35A1-580F-6D26-C2B3CD5C3CE6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25699" name="直接连接符 25698">
              <a:extLst>
                <a:ext uri="{FF2B5EF4-FFF2-40B4-BE49-F238E27FC236}">
                  <a16:creationId xmlns:a16="http://schemas.microsoft.com/office/drawing/2014/main" id="{39F9C5D6-FDBD-33D5-3734-7BD8B4D21EE5}"/>
                </a:ext>
              </a:extLst>
            </p:cNvPr>
            <p:cNvCxnSpPr>
              <a:endCxn id="25700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25700" name="任意多边形: 形状 25699">
              <a:extLst>
                <a:ext uri="{FF2B5EF4-FFF2-40B4-BE49-F238E27FC236}">
                  <a16:creationId xmlns:a16="http://schemas.microsoft.com/office/drawing/2014/main" id="{BC31A7F3-851A-6503-9ACD-39E46920D322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25701" name="Rectangle 2">
            <a:extLst>
              <a:ext uri="{FF2B5EF4-FFF2-40B4-BE49-F238E27FC236}">
                <a16:creationId xmlns:a16="http://schemas.microsoft.com/office/drawing/2014/main" id="{6B13C384-3E29-ABE4-4DE0-1B546FF3A5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推进新课</a:t>
            </a:r>
          </a:p>
        </p:txBody>
      </p:sp>
      <p:grpSp>
        <p:nvGrpSpPr>
          <p:cNvPr id="25702" name="组合 7">
            <a:extLst>
              <a:ext uri="{FF2B5EF4-FFF2-40B4-BE49-F238E27FC236}">
                <a16:creationId xmlns:a16="http://schemas.microsoft.com/office/drawing/2014/main" id="{5B978B9C-A8CF-083B-A365-7FA014B8433B}"/>
              </a:ext>
            </a:extLst>
          </p:cNvPr>
          <p:cNvGrpSpPr/>
          <p:nvPr/>
        </p:nvGrpSpPr>
        <p:grpSpPr bwMode="auto">
          <a:xfrm>
            <a:off x="7715250" y="2192909"/>
            <a:ext cx="3899916" cy="2607691"/>
            <a:chOff x="684064" y="960104"/>
            <a:chExt cx="10823872" cy="4721485"/>
          </a:xfrm>
        </p:grpSpPr>
        <p:grpSp>
          <p:nvGrpSpPr>
            <p:cNvPr id="25703" name="组合 8">
              <a:extLst>
                <a:ext uri="{FF2B5EF4-FFF2-40B4-BE49-F238E27FC236}">
                  <a16:creationId xmlns:a16="http://schemas.microsoft.com/office/drawing/2014/main" id="{D659B969-AE70-EE2E-7976-84377A3C2799}"/>
                </a:ext>
              </a:extLst>
            </p:cNvPr>
            <p:cNvGrpSpPr/>
            <p:nvPr/>
          </p:nvGrpSpPr>
          <p:grpSpPr bwMode="auto">
            <a:xfrm>
              <a:off x="684064" y="960104"/>
              <a:ext cx="10823872" cy="4721485"/>
              <a:chOff x="684064" y="960104"/>
              <a:chExt cx="10823872" cy="4721485"/>
            </a:xfrm>
          </p:grpSpPr>
          <p:sp>
            <p:nvSpPr>
              <p:cNvPr id="25705" name="矩形: 圆角 4">
                <a:extLst>
                  <a:ext uri="{FF2B5EF4-FFF2-40B4-BE49-F238E27FC236}">
                    <a16:creationId xmlns:a16="http://schemas.microsoft.com/office/drawing/2014/main" id="{8672BED9-0823-CC55-5B8D-24DC5F6CE1B8}"/>
                  </a:ext>
                </a:extLst>
              </p:cNvPr>
              <p:cNvSpPr/>
              <p:nvPr/>
            </p:nvSpPr>
            <p:spPr>
              <a:xfrm>
                <a:off x="925208" y="960104"/>
                <a:ext cx="10441420" cy="4642612"/>
              </a:xfrm>
              <a:prstGeom prst="roundRect">
                <a:avLst>
                  <a:gd name="adj" fmla="val 220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600"/>
              </a:p>
            </p:txBody>
          </p:sp>
          <p:pic>
            <p:nvPicPr>
              <p:cNvPr id="25706" name="图片 25705">
                <a:extLst>
                  <a:ext uri="{FF2B5EF4-FFF2-40B4-BE49-F238E27FC236}">
                    <a16:creationId xmlns:a16="http://schemas.microsoft.com/office/drawing/2014/main" id="{D461FCB9-B40F-DDEB-4E17-177D52E837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84064" y="968068"/>
                <a:ext cx="10823872" cy="4713521"/>
              </a:xfrm>
              <a:prstGeom prst="rect">
                <a:avLst/>
              </a:prstGeom>
            </p:spPr>
          </p:pic>
        </p:grpSp>
        <p:sp>
          <p:nvSpPr>
            <p:cNvPr id="25704" name="矩形 25703">
              <a:extLst>
                <a:ext uri="{FF2B5EF4-FFF2-40B4-BE49-F238E27FC236}">
                  <a16:creationId xmlns:a16="http://schemas.microsoft.com/office/drawing/2014/main" id="{40239598-B7B9-E3CB-BD6E-AF7CC1F605DB}"/>
                </a:ext>
              </a:extLst>
            </p:cNvPr>
            <p:cNvSpPr/>
            <p:nvPr/>
          </p:nvSpPr>
          <p:spPr>
            <a:xfrm>
              <a:off x="1447433" y="1758683"/>
              <a:ext cx="9651939" cy="36346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600"/>
            </a:p>
          </p:txBody>
        </p:sp>
      </p:grpSp>
      <p:sp>
        <p:nvSpPr>
          <p:cNvPr id="25707" name="文本框 25706">
            <a:extLst>
              <a:ext uri="{FF2B5EF4-FFF2-40B4-BE49-F238E27FC236}">
                <a16:creationId xmlns:a16="http://schemas.microsoft.com/office/drawing/2014/main" id="{4FE878E1-29B5-C57F-E48E-4253E804C7C0}"/>
              </a:ext>
            </a:extLst>
          </p:cNvPr>
          <p:cNvSpPr txBox="1"/>
          <p:nvPr/>
        </p:nvSpPr>
        <p:spPr>
          <a:xfrm>
            <a:off x="8002744" y="2612009"/>
            <a:ext cx="3493449" cy="1949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latin typeface="+mn-lt"/>
                <a:ea typeface="+mn-ea"/>
              </a:rPr>
              <a:t>回忆之前学习过的知识，小组讨论可以怎样列式计算。</a:t>
            </a:r>
          </a:p>
        </p:txBody>
      </p:sp>
      <p:grpSp>
        <p:nvGrpSpPr>
          <p:cNvPr id="25718" name="组合 4">
            <a:extLst>
              <a:ext uri="{FF2B5EF4-FFF2-40B4-BE49-F238E27FC236}">
                <a16:creationId xmlns:a16="http://schemas.microsoft.com/office/drawing/2014/main" id="{237911D6-B86B-40CF-FC41-797AD00391C5}"/>
              </a:ext>
            </a:extLst>
          </p:cNvPr>
          <p:cNvGrpSpPr>
            <a:grpSpLocks/>
          </p:cNvGrpSpPr>
          <p:nvPr/>
        </p:nvGrpSpPr>
        <p:grpSpPr bwMode="auto">
          <a:xfrm>
            <a:off x="2730747" y="4965981"/>
            <a:ext cx="7139516" cy="1185334"/>
            <a:chOff x="4190832" y="2334389"/>
            <a:chExt cx="5050748" cy="837406"/>
          </a:xfrm>
        </p:grpSpPr>
        <p:sp>
          <p:nvSpPr>
            <p:cNvPr id="25719" name="矩形: 圆角 25718">
              <a:extLst>
                <a:ext uri="{FF2B5EF4-FFF2-40B4-BE49-F238E27FC236}">
                  <a16:creationId xmlns:a16="http://schemas.microsoft.com/office/drawing/2014/main" id="{FC55746E-A1D0-9A09-47C5-BDD79E040BEF}"/>
                </a:ext>
              </a:extLst>
            </p:cNvPr>
            <p:cNvSpPr/>
            <p:nvPr/>
          </p:nvSpPr>
          <p:spPr>
            <a:xfrm>
              <a:off x="4190832" y="2334389"/>
              <a:ext cx="5050748" cy="837406"/>
            </a:xfrm>
            <a:prstGeom prst="roundRect">
              <a:avLst>
                <a:gd name="adj" fmla="val 7200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 dirty="0"/>
            </a:p>
          </p:txBody>
        </p:sp>
        <p:grpSp>
          <p:nvGrpSpPr>
            <p:cNvPr id="25720" name="组合 6">
              <a:extLst>
                <a:ext uri="{FF2B5EF4-FFF2-40B4-BE49-F238E27FC236}">
                  <a16:creationId xmlns:a16="http://schemas.microsoft.com/office/drawing/2014/main" id="{8C23D136-2A92-0BA4-9ADC-C88B713BE4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20832" y="2433813"/>
              <a:ext cx="4620748" cy="625955"/>
              <a:chOff x="1805593" y="311687"/>
              <a:chExt cx="4619618" cy="626122"/>
            </a:xfrm>
          </p:grpSpPr>
          <p:grpSp>
            <p:nvGrpSpPr>
              <p:cNvPr id="25721" name="组合 6">
                <a:extLst>
                  <a:ext uri="{FF2B5EF4-FFF2-40B4-BE49-F238E27FC236}">
                    <a16:creationId xmlns:a16="http://schemas.microsoft.com/office/drawing/2014/main" id="{446E0ADB-53DD-A508-AA50-5C0D3E99141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05593" y="311687"/>
                <a:ext cx="3137637" cy="626122"/>
                <a:chOff x="1805593" y="311687"/>
                <a:chExt cx="3137637" cy="626122"/>
              </a:xfrm>
            </p:grpSpPr>
            <p:sp>
              <p:nvSpPr>
                <p:cNvPr id="25723" name="矩形: 圆角 25722">
                  <a:extLst>
                    <a:ext uri="{FF2B5EF4-FFF2-40B4-BE49-F238E27FC236}">
                      <a16:creationId xmlns:a16="http://schemas.microsoft.com/office/drawing/2014/main" id="{233477EE-B528-A106-4370-1CDD816B5A37}"/>
                    </a:ext>
                  </a:extLst>
                </p:cNvPr>
                <p:cNvSpPr/>
                <p:nvPr/>
              </p:nvSpPr>
              <p:spPr>
                <a:xfrm>
                  <a:off x="1805348" y="310957"/>
                  <a:ext cx="624266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25724" name="椭圆 25723">
                  <a:extLst>
                    <a:ext uri="{FF2B5EF4-FFF2-40B4-BE49-F238E27FC236}">
                      <a16:creationId xmlns:a16="http://schemas.microsoft.com/office/drawing/2014/main" id="{949A3A0E-C951-B4F2-7047-65CCF283B8FF}"/>
                    </a:ext>
                  </a:extLst>
                </p:cNvPr>
                <p:cNvSpPr/>
                <p:nvPr/>
              </p:nvSpPr>
              <p:spPr>
                <a:xfrm>
                  <a:off x="2511950" y="339376"/>
                  <a:ext cx="570372" cy="569888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25725" name="矩形: 圆角 25724">
                  <a:extLst>
                    <a:ext uri="{FF2B5EF4-FFF2-40B4-BE49-F238E27FC236}">
                      <a16:creationId xmlns:a16="http://schemas.microsoft.com/office/drawing/2014/main" id="{E595FC4C-6E26-5568-CE87-7CCE5123C582}"/>
                    </a:ext>
                  </a:extLst>
                </p:cNvPr>
                <p:cNvSpPr/>
                <p:nvPr/>
              </p:nvSpPr>
              <p:spPr>
                <a:xfrm>
                  <a:off x="3170648" y="310957"/>
                  <a:ext cx="624266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25726" name="矩形: 圆角 25725">
                  <a:extLst>
                    <a:ext uri="{FF2B5EF4-FFF2-40B4-BE49-F238E27FC236}">
                      <a16:creationId xmlns:a16="http://schemas.microsoft.com/office/drawing/2014/main" id="{5C2DFDC2-FD77-4411-4509-12EE9510E394}"/>
                    </a:ext>
                  </a:extLst>
                </p:cNvPr>
                <p:cNvSpPr/>
                <p:nvPr/>
              </p:nvSpPr>
              <p:spPr>
                <a:xfrm>
                  <a:off x="4317380" y="310957"/>
                  <a:ext cx="625762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</p:grpSp>
          <p:sp>
            <p:nvSpPr>
              <p:cNvPr id="25722" name="文本框 7">
                <a:extLst>
                  <a:ext uri="{FF2B5EF4-FFF2-40B4-BE49-F238E27FC236}">
                    <a16:creationId xmlns:a16="http://schemas.microsoft.com/office/drawing/2014/main" id="{A9738FF0-FBF4-1EDA-8E73-2C8BA10815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78088" y="343219"/>
                <a:ext cx="2647123" cy="5002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000" dirty="0">
                    <a:ea typeface="黑体" panose="02010609060101010101" pitchFamily="49" charset="-122"/>
                  </a:rPr>
                  <a:t>＝        </a:t>
                </a:r>
                <a:r>
                  <a:rPr lang="en-US" altLang="zh-CN" sz="4000" dirty="0">
                    <a:ea typeface="黑体" panose="02010609060101010101" pitchFamily="49" charset="-122"/>
                  </a:rPr>
                  <a:t>(</a:t>
                </a:r>
                <a:r>
                  <a:rPr lang="zh-CN" altLang="en-US" sz="4000" dirty="0">
                    <a:ea typeface="黑体" panose="02010609060101010101" pitchFamily="49" charset="-122"/>
                  </a:rPr>
                  <a:t>       </a:t>
                </a:r>
                <a:r>
                  <a:rPr lang="en-US" altLang="zh-CN" sz="4000" dirty="0">
                    <a:ea typeface="黑体" panose="02010609060101010101" pitchFamily="49" charset="-122"/>
                  </a:rPr>
                  <a:t>)</a:t>
                </a:r>
                <a:endParaRPr lang="zh-CN" altLang="en-US" sz="4000" dirty="0"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5727" name="文本框 25726">
            <a:extLst>
              <a:ext uri="{FF2B5EF4-FFF2-40B4-BE49-F238E27FC236}">
                <a16:creationId xmlns:a16="http://schemas.microsoft.com/office/drawing/2014/main" id="{45F96AFA-297A-4747-76A9-DBC86C2F2D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063" y="5186113"/>
            <a:ext cx="30458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  <a:ea typeface="+mn-ea"/>
              </a:rPr>
              <a:t>12  </a:t>
            </a:r>
            <a:r>
              <a:rPr lang="en-US" altLang="zh-CN" sz="2800" b="1" dirty="0">
                <a:solidFill>
                  <a:srgbClr val="7030A0"/>
                </a:solidFill>
                <a:latin typeface="+mn-lt"/>
                <a:ea typeface="+mn-ea"/>
              </a:rPr>
              <a:t>  </a:t>
            </a:r>
            <a:r>
              <a:rPr lang="en-US" altLang="zh-CN" sz="4000" b="1" dirty="0">
                <a:solidFill>
                  <a:srgbClr val="7030A0"/>
                </a:solidFill>
                <a:latin typeface="+mn-lt"/>
                <a:ea typeface="+mn-ea"/>
              </a:rPr>
              <a:t>×     4</a:t>
            </a:r>
            <a:endParaRPr lang="zh-CN" altLang="en-US" sz="40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EE54721-2968-64BD-F745-C6F8B2AB07BD}"/>
              </a:ext>
            </a:extLst>
          </p:cNvPr>
          <p:cNvSpPr txBox="1"/>
          <p:nvPr/>
        </p:nvSpPr>
        <p:spPr>
          <a:xfrm>
            <a:off x="5298774" y="1298989"/>
            <a:ext cx="65693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0" i="0" u="none" strike="noStrike" baseline="0" dirty="0">
                <a:solidFill>
                  <a:srgbClr val="FF0000"/>
                </a:solidFill>
                <a:latin typeface="FZYBKSJW--GB1-0"/>
              </a:rPr>
              <a:t>就是求</a:t>
            </a:r>
            <a:r>
              <a:rPr lang="en-US" altLang="zh-CN" sz="2800" b="0" i="0" u="none" strike="noStrike" baseline="0" dirty="0">
                <a:solidFill>
                  <a:srgbClr val="FF0000"/>
                </a:solidFill>
                <a:latin typeface="NEU-BZ-Regular"/>
              </a:rPr>
              <a:t>4</a:t>
            </a:r>
            <a:r>
              <a:rPr lang="zh-CN" altLang="en-US" sz="2800" b="0" i="0" u="none" strike="noStrike" baseline="0" dirty="0">
                <a:solidFill>
                  <a:srgbClr val="FF0000"/>
                </a:solidFill>
                <a:latin typeface="FZYBKSJW--GB1-0"/>
              </a:rPr>
              <a:t>个</a:t>
            </a:r>
            <a:r>
              <a:rPr lang="en-US" altLang="zh-CN" sz="2800" b="0" i="0" u="none" strike="noStrike" baseline="0" dirty="0">
                <a:solidFill>
                  <a:srgbClr val="FF0000"/>
                </a:solidFill>
                <a:latin typeface="NEU-BZ-Regular"/>
              </a:rPr>
              <a:t>12</a:t>
            </a:r>
            <a:r>
              <a:rPr lang="zh-CN" altLang="en-US" sz="2800" b="0" i="0" u="none" strike="noStrike" baseline="0" dirty="0">
                <a:solidFill>
                  <a:srgbClr val="FF0000"/>
                </a:solidFill>
                <a:latin typeface="FZYBKSJW--GB1-0"/>
              </a:rPr>
              <a:t>相加是多少</a:t>
            </a:r>
            <a:r>
              <a:rPr lang="zh-CN" altLang="en-US" sz="2800" b="0" i="0" u="none" strike="noStrike" baseline="0" dirty="0">
                <a:solidFill>
                  <a:srgbClr val="FF0000"/>
                </a:solidFill>
                <a:latin typeface="FZSSK--GBK1-0"/>
              </a:rPr>
              <a:t>，</a:t>
            </a:r>
            <a:r>
              <a:rPr lang="zh-CN" altLang="en-US" sz="2800" b="0" i="0" u="none" strike="noStrike" baseline="0" dirty="0">
                <a:solidFill>
                  <a:srgbClr val="FF0000"/>
                </a:solidFill>
                <a:latin typeface="FZYBKSJW--GB1-0"/>
              </a:rPr>
              <a:t>用乘法计算</a:t>
            </a:r>
            <a:r>
              <a:rPr lang="zh-CN" altLang="en-US" sz="2800" b="0" i="0" u="none" strike="noStrike" baseline="0" dirty="0">
                <a:solidFill>
                  <a:srgbClr val="FF0000"/>
                </a:solidFill>
                <a:latin typeface="FZSSK--GBK1-0"/>
              </a:rPr>
              <a:t>。</a:t>
            </a:r>
            <a:endParaRPr lang="zh-CN" altLang="en-US" sz="2800" dirty="0"/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4092C51D-CEFF-7460-92D7-9B46F407EE82}"/>
              </a:ext>
            </a:extLst>
          </p:cNvPr>
          <p:cNvSpPr/>
          <p:nvPr/>
        </p:nvSpPr>
        <p:spPr>
          <a:xfrm flipH="1">
            <a:off x="1807195" y="4006651"/>
            <a:ext cx="5196121" cy="387826"/>
          </a:xfrm>
          <a:prstGeom prst="parallelogram">
            <a:avLst>
              <a:gd name="adj" fmla="val 40585"/>
            </a:avLst>
          </a:prstGeom>
          <a:noFill/>
          <a:ln w="19050">
            <a:solidFill>
              <a:srgbClr val="005A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BDF7D4D3-B483-32A5-8B73-DCF5C3760482}"/>
              </a:ext>
            </a:extLst>
          </p:cNvPr>
          <p:cNvSpPr/>
          <p:nvPr/>
        </p:nvSpPr>
        <p:spPr>
          <a:xfrm flipH="1">
            <a:off x="1621622" y="3528264"/>
            <a:ext cx="5196121" cy="387826"/>
          </a:xfrm>
          <a:prstGeom prst="parallelogram">
            <a:avLst>
              <a:gd name="adj" fmla="val 40585"/>
            </a:avLst>
          </a:prstGeom>
          <a:noFill/>
          <a:ln w="19050">
            <a:solidFill>
              <a:srgbClr val="005A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DBC2A699-DFEA-267D-D68A-DB365F1CB44F}"/>
              </a:ext>
            </a:extLst>
          </p:cNvPr>
          <p:cNvSpPr/>
          <p:nvPr/>
        </p:nvSpPr>
        <p:spPr>
          <a:xfrm flipH="1">
            <a:off x="1436048" y="3049876"/>
            <a:ext cx="5196121" cy="387826"/>
          </a:xfrm>
          <a:prstGeom prst="parallelogram">
            <a:avLst>
              <a:gd name="adj" fmla="val 40585"/>
            </a:avLst>
          </a:prstGeom>
          <a:noFill/>
          <a:ln w="19050">
            <a:solidFill>
              <a:srgbClr val="005A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ED415222-C012-C01C-1156-CA7E2BF10D18}"/>
              </a:ext>
            </a:extLst>
          </p:cNvPr>
          <p:cNvSpPr/>
          <p:nvPr/>
        </p:nvSpPr>
        <p:spPr>
          <a:xfrm flipH="1">
            <a:off x="1250474" y="2571488"/>
            <a:ext cx="5196121" cy="387826"/>
          </a:xfrm>
          <a:prstGeom prst="parallelogram">
            <a:avLst>
              <a:gd name="adj" fmla="val 40585"/>
            </a:avLst>
          </a:prstGeom>
          <a:noFill/>
          <a:ln w="19050">
            <a:solidFill>
              <a:srgbClr val="005A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id="{9B25C1EC-3199-594B-72B6-FDC19BB2BF6A}"/>
              </a:ext>
            </a:extLst>
          </p:cNvPr>
          <p:cNvSpPr/>
          <p:nvPr/>
        </p:nvSpPr>
        <p:spPr>
          <a:xfrm>
            <a:off x="4838700" y="1455824"/>
            <a:ext cx="400050" cy="209550"/>
          </a:xfrm>
          <a:prstGeom prst="rightArrow">
            <a:avLst/>
          </a:prstGeom>
          <a:solidFill>
            <a:srgbClr val="F4B0A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7" grpId="0" uiExpand="1" build="p"/>
      <p:bldP spid="25727" grpId="0"/>
      <p:bldP spid="6" grpId="0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3">
            <a:extLst>
              <a:ext uri="{FF2B5EF4-FFF2-40B4-BE49-F238E27FC236}">
                <a16:creationId xmlns:a16="http://schemas.microsoft.com/office/drawing/2014/main" id="{F7C8D4FC-7684-BB05-3C95-371136AAB92B}"/>
              </a:ext>
            </a:extLst>
          </p:cNvPr>
          <p:cNvGrpSpPr>
            <a:grpSpLocks/>
          </p:cNvGrpSpPr>
          <p:nvPr/>
        </p:nvGrpSpPr>
        <p:grpSpPr bwMode="auto">
          <a:xfrm>
            <a:off x="2886393" y="3642531"/>
            <a:ext cx="7028814" cy="2293516"/>
            <a:chOff x="1684984" y="4387190"/>
            <a:chExt cx="4815842" cy="1571636"/>
          </a:xfrm>
        </p:grpSpPr>
        <p:grpSp>
          <p:nvGrpSpPr>
            <p:cNvPr id="3" name="椭圆 31">
              <a:extLst>
                <a:ext uri="{FF2B5EF4-FFF2-40B4-BE49-F238E27FC236}">
                  <a16:creationId xmlns:a16="http://schemas.microsoft.com/office/drawing/2014/main" id="{B986E91E-DB93-B439-DBF2-3880E1CF443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8285" y="4349661"/>
              <a:ext cx="365712" cy="359667"/>
              <a:chOff x="1627632" y="4748784"/>
              <a:chExt cx="365760" cy="359664"/>
            </a:xfrm>
          </p:grpSpPr>
          <p:pic>
            <p:nvPicPr>
              <p:cNvPr id="5301" name="椭圆 31">
                <a:extLst>
                  <a:ext uri="{FF2B5EF4-FFF2-40B4-BE49-F238E27FC236}">
                    <a16:creationId xmlns:a16="http://schemas.microsoft.com/office/drawing/2014/main" id="{D01E64F9-3C40-C2E3-6F11-E8AAE66848DB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7632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302" name="Text Box 13">
                <a:extLst>
                  <a:ext uri="{FF2B5EF4-FFF2-40B4-BE49-F238E27FC236}">
                    <a16:creationId xmlns:a16="http://schemas.microsoft.com/office/drawing/2014/main" id="{1C7A2125-D120-0094-3D3E-06A0389829D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22773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椭圆 32">
              <a:extLst>
                <a:ext uri="{FF2B5EF4-FFF2-40B4-BE49-F238E27FC236}">
                  <a16:creationId xmlns:a16="http://schemas.microsoft.com/office/drawing/2014/main" id="{8BFA339C-F3BE-5251-6F90-20F361A7EE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42759" y="4349661"/>
              <a:ext cx="371807" cy="359667"/>
              <a:chOff x="2042160" y="4748784"/>
              <a:chExt cx="371856" cy="359664"/>
            </a:xfrm>
          </p:grpSpPr>
          <p:pic>
            <p:nvPicPr>
              <p:cNvPr id="5299" name="椭圆 32">
                <a:extLst>
                  <a:ext uri="{FF2B5EF4-FFF2-40B4-BE49-F238E27FC236}">
                    <a16:creationId xmlns:a16="http://schemas.microsoft.com/office/drawing/2014/main" id="{C5F3C2A6-9B44-3CFC-C860-98A713710647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300" name="Text Box 16">
                <a:extLst>
                  <a:ext uri="{FF2B5EF4-FFF2-40B4-BE49-F238E27FC236}">
                    <a16:creationId xmlns:a16="http://schemas.microsoft.com/office/drawing/2014/main" id="{5B88D556-4D07-A48C-BE49-DF8E9141C4A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41740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椭圆 35">
              <a:extLst>
                <a:ext uri="{FF2B5EF4-FFF2-40B4-BE49-F238E27FC236}">
                  <a16:creationId xmlns:a16="http://schemas.microsoft.com/office/drawing/2014/main" id="{7935723D-A20E-A6B2-6964-58DF216E6D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51137" y="4349661"/>
              <a:ext cx="371807" cy="359667"/>
              <a:chOff x="2450592" y="4748784"/>
              <a:chExt cx="371856" cy="359664"/>
            </a:xfrm>
          </p:grpSpPr>
          <p:pic>
            <p:nvPicPr>
              <p:cNvPr id="5297" name="椭圆 35">
                <a:extLst>
                  <a:ext uri="{FF2B5EF4-FFF2-40B4-BE49-F238E27FC236}">
                    <a16:creationId xmlns:a16="http://schemas.microsoft.com/office/drawing/2014/main" id="{8B0223D6-051E-A956-0291-874FA5A50AF5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98" name="Text Box 19">
                <a:extLst>
                  <a:ext uri="{FF2B5EF4-FFF2-40B4-BE49-F238E27FC236}">
                    <a16:creationId xmlns:a16="http://schemas.microsoft.com/office/drawing/2014/main" id="{14589F8F-A6F2-BACC-5397-964EDAC295E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50642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椭圆 36">
              <a:extLst>
                <a:ext uri="{FF2B5EF4-FFF2-40B4-BE49-F238E27FC236}">
                  <a16:creationId xmlns:a16="http://schemas.microsoft.com/office/drawing/2014/main" id="{F6DC92BE-EBD3-7C55-0D7F-062BA8A5FA5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71706" y="4349661"/>
              <a:ext cx="365712" cy="359667"/>
              <a:chOff x="2871216" y="4748784"/>
              <a:chExt cx="365760" cy="359664"/>
            </a:xfrm>
          </p:grpSpPr>
          <p:pic>
            <p:nvPicPr>
              <p:cNvPr id="5295" name="椭圆 36">
                <a:extLst>
                  <a:ext uri="{FF2B5EF4-FFF2-40B4-BE49-F238E27FC236}">
                    <a16:creationId xmlns:a16="http://schemas.microsoft.com/office/drawing/2014/main" id="{5F3ADF59-22B7-BE74-E935-8B4819932BD9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96" name="Text Box 22">
                <a:extLst>
                  <a:ext uri="{FF2B5EF4-FFF2-40B4-BE49-F238E27FC236}">
                    <a16:creationId xmlns:a16="http://schemas.microsoft.com/office/drawing/2014/main" id="{B32C447F-0048-3AEB-6212-CE22225516A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69609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椭圆 37">
              <a:extLst>
                <a:ext uri="{FF2B5EF4-FFF2-40B4-BE49-F238E27FC236}">
                  <a16:creationId xmlns:a16="http://schemas.microsoft.com/office/drawing/2014/main" id="{1BB26915-23DE-563E-5E37-97D9DC4109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80084" y="4349661"/>
              <a:ext cx="371807" cy="359667"/>
              <a:chOff x="3279648" y="4748784"/>
              <a:chExt cx="371856" cy="359664"/>
            </a:xfrm>
          </p:grpSpPr>
          <p:pic>
            <p:nvPicPr>
              <p:cNvPr id="5293" name="椭圆 37">
                <a:extLst>
                  <a:ext uri="{FF2B5EF4-FFF2-40B4-BE49-F238E27FC236}">
                    <a16:creationId xmlns:a16="http://schemas.microsoft.com/office/drawing/2014/main" id="{104D76E1-49DE-3679-1629-BDB01F0550DC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94" name="Text Box 25">
                <a:extLst>
                  <a:ext uri="{FF2B5EF4-FFF2-40B4-BE49-F238E27FC236}">
                    <a16:creationId xmlns:a16="http://schemas.microsoft.com/office/drawing/2014/main" id="{DAFCD016-6F1C-331D-06C5-716CED2A732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79287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椭圆 38">
              <a:extLst>
                <a:ext uri="{FF2B5EF4-FFF2-40B4-BE49-F238E27FC236}">
                  <a16:creationId xmlns:a16="http://schemas.microsoft.com/office/drawing/2014/main" id="{61B5B0C3-27BE-E3D8-C864-1E7210B6B9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00653" y="4349661"/>
              <a:ext cx="365712" cy="359667"/>
              <a:chOff x="3700272" y="4748784"/>
              <a:chExt cx="365760" cy="359664"/>
            </a:xfrm>
          </p:grpSpPr>
          <p:pic>
            <p:nvPicPr>
              <p:cNvPr id="5291" name="椭圆 38">
                <a:extLst>
                  <a:ext uri="{FF2B5EF4-FFF2-40B4-BE49-F238E27FC236}">
                    <a16:creationId xmlns:a16="http://schemas.microsoft.com/office/drawing/2014/main" id="{2C771BC0-4E7A-E44A-DBB0-37B5D148B917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92" name="Text Box 28">
                <a:extLst>
                  <a:ext uri="{FF2B5EF4-FFF2-40B4-BE49-F238E27FC236}">
                    <a16:creationId xmlns:a16="http://schemas.microsoft.com/office/drawing/2014/main" id="{716A1864-0717-F086-9062-BF5466BBD71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98254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椭圆 39">
              <a:extLst>
                <a:ext uri="{FF2B5EF4-FFF2-40B4-BE49-F238E27FC236}">
                  <a16:creationId xmlns:a16="http://schemas.microsoft.com/office/drawing/2014/main" id="{6BED52A3-9198-8E15-9968-F655648DA81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09031" y="4349661"/>
              <a:ext cx="365712" cy="359667"/>
              <a:chOff x="4108704" y="4748784"/>
              <a:chExt cx="365760" cy="359664"/>
            </a:xfrm>
          </p:grpSpPr>
          <p:pic>
            <p:nvPicPr>
              <p:cNvPr id="5289" name="椭圆 39">
                <a:extLst>
                  <a:ext uri="{FF2B5EF4-FFF2-40B4-BE49-F238E27FC236}">
                    <a16:creationId xmlns:a16="http://schemas.microsoft.com/office/drawing/2014/main" id="{0E42148E-98E1-49B1-A0A3-B3FD27F83B90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90" name="Text Box 31">
                <a:extLst>
                  <a:ext uri="{FF2B5EF4-FFF2-40B4-BE49-F238E27FC236}">
                    <a16:creationId xmlns:a16="http://schemas.microsoft.com/office/drawing/2014/main" id="{CE0DC1A4-875E-9525-537B-F0771BFCA75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07156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椭圆 40">
              <a:extLst>
                <a:ext uri="{FF2B5EF4-FFF2-40B4-BE49-F238E27FC236}">
                  <a16:creationId xmlns:a16="http://schemas.microsoft.com/office/drawing/2014/main" id="{87611F39-DEE6-9E38-4EC1-9E9ABF2FD7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29600" y="4349661"/>
              <a:ext cx="365712" cy="359667"/>
              <a:chOff x="4529328" y="4748784"/>
              <a:chExt cx="365760" cy="359664"/>
            </a:xfrm>
          </p:grpSpPr>
          <p:pic>
            <p:nvPicPr>
              <p:cNvPr id="5287" name="椭圆 40">
                <a:extLst>
                  <a:ext uri="{FF2B5EF4-FFF2-40B4-BE49-F238E27FC236}">
                    <a16:creationId xmlns:a16="http://schemas.microsoft.com/office/drawing/2014/main" id="{D4FE2A3D-83E3-4CA3-2F88-7D78DBCF1AE6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88" name="Text Box 34">
                <a:extLst>
                  <a:ext uri="{FF2B5EF4-FFF2-40B4-BE49-F238E27FC236}">
                    <a16:creationId xmlns:a16="http://schemas.microsoft.com/office/drawing/2014/main" id="{35D85D44-8669-2C67-E1B3-F5C45A2AB67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26123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椭圆 41">
              <a:extLst>
                <a:ext uri="{FF2B5EF4-FFF2-40B4-BE49-F238E27FC236}">
                  <a16:creationId xmlns:a16="http://schemas.microsoft.com/office/drawing/2014/main" id="{B9E4F89B-8839-6C21-868D-6EC4FBB4347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44074" y="4349661"/>
              <a:ext cx="365712" cy="359667"/>
              <a:chOff x="4943856" y="4748784"/>
              <a:chExt cx="365760" cy="359664"/>
            </a:xfrm>
          </p:grpSpPr>
          <p:pic>
            <p:nvPicPr>
              <p:cNvPr id="5285" name="椭圆 41">
                <a:extLst>
                  <a:ext uri="{FF2B5EF4-FFF2-40B4-BE49-F238E27FC236}">
                    <a16:creationId xmlns:a16="http://schemas.microsoft.com/office/drawing/2014/main" id="{56D89E05-B5FD-8C25-8730-C9A5E7A8F5F3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43856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86" name="Text Box 37">
                <a:extLst>
                  <a:ext uri="{FF2B5EF4-FFF2-40B4-BE49-F238E27FC236}">
                    <a16:creationId xmlns:a16="http://schemas.microsoft.com/office/drawing/2014/main" id="{23E57A50-C396-643F-D42C-1FB1AA934AD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38853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椭圆 42">
              <a:extLst>
                <a:ext uri="{FF2B5EF4-FFF2-40B4-BE49-F238E27FC236}">
                  <a16:creationId xmlns:a16="http://schemas.microsoft.com/office/drawing/2014/main" id="{D08E92D0-3854-81CD-9017-4FF4D32009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58547" y="4349661"/>
              <a:ext cx="371807" cy="359667"/>
              <a:chOff x="5358384" y="4748784"/>
              <a:chExt cx="371856" cy="359664"/>
            </a:xfrm>
          </p:grpSpPr>
          <p:pic>
            <p:nvPicPr>
              <p:cNvPr id="5283" name="椭圆 42">
                <a:extLst>
                  <a:ext uri="{FF2B5EF4-FFF2-40B4-BE49-F238E27FC236}">
                    <a16:creationId xmlns:a16="http://schemas.microsoft.com/office/drawing/2014/main" id="{16891398-2A87-386A-DF5E-DB18D3CDE977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84" name="Text Box 40">
                <a:extLst>
                  <a:ext uri="{FF2B5EF4-FFF2-40B4-BE49-F238E27FC236}">
                    <a16:creationId xmlns:a16="http://schemas.microsoft.com/office/drawing/2014/main" id="{870F0252-5F9C-55F8-4AB4-0C6248BF97B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57820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椭圆 43">
              <a:extLst>
                <a:ext uri="{FF2B5EF4-FFF2-40B4-BE49-F238E27FC236}">
                  <a16:creationId xmlns:a16="http://schemas.microsoft.com/office/drawing/2014/main" id="{D929750F-17A7-2131-96D7-111037F51C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6925" y="4349661"/>
              <a:ext cx="371807" cy="359667"/>
              <a:chOff x="5766816" y="4748784"/>
              <a:chExt cx="371856" cy="359664"/>
            </a:xfrm>
          </p:grpSpPr>
          <p:pic>
            <p:nvPicPr>
              <p:cNvPr id="5281" name="椭圆 43">
                <a:extLst>
                  <a:ext uri="{FF2B5EF4-FFF2-40B4-BE49-F238E27FC236}">
                    <a16:creationId xmlns:a16="http://schemas.microsoft.com/office/drawing/2014/main" id="{46B51CE0-DC65-182A-FF82-5E64ED14BF48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82" name="Text Box 43">
                <a:extLst>
                  <a:ext uri="{FF2B5EF4-FFF2-40B4-BE49-F238E27FC236}">
                    <a16:creationId xmlns:a16="http://schemas.microsoft.com/office/drawing/2014/main" id="{986607FC-D1AF-787A-F24B-D58CA3D4244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66722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椭圆 44">
              <a:extLst>
                <a:ext uri="{FF2B5EF4-FFF2-40B4-BE49-F238E27FC236}">
                  <a16:creationId xmlns:a16="http://schemas.microsoft.com/office/drawing/2014/main" id="{FE70966C-89DE-D073-95CF-269BC0A0F1C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87494" y="4349661"/>
              <a:ext cx="365712" cy="359667"/>
              <a:chOff x="6187440" y="4748784"/>
              <a:chExt cx="365760" cy="359664"/>
            </a:xfrm>
          </p:grpSpPr>
          <p:pic>
            <p:nvPicPr>
              <p:cNvPr id="5135" name="椭圆 44">
                <a:extLst>
                  <a:ext uri="{FF2B5EF4-FFF2-40B4-BE49-F238E27FC236}">
                    <a16:creationId xmlns:a16="http://schemas.microsoft.com/office/drawing/2014/main" id="{76F49178-5FEE-1CE8-C436-406D6A76853B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36" name="Text Box 46">
                <a:extLst>
                  <a:ext uri="{FF2B5EF4-FFF2-40B4-BE49-F238E27FC236}">
                    <a16:creationId xmlns:a16="http://schemas.microsoft.com/office/drawing/2014/main" id="{FED0056F-B019-F8C8-1EA3-E9D03EDA6CE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85689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椭圆 45">
              <a:extLst>
                <a:ext uri="{FF2B5EF4-FFF2-40B4-BE49-F238E27FC236}">
                  <a16:creationId xmlns:a16="http://schemas.microsoft.com/office/drawing/2014/main" id="{B904D377-F161-D6F5-6F38-0EB8532FEA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2190" y="4800768"/>
              <a:ext cx="371807" cy="359667"/>
              <a:chOff x="1621536" y="5199888"/>
              <a:chExt cx="371856" cy="359664"/>
            </a:xfrm>
          </p:grpSpPr>
          <p:pic>
            <p:nvPicPr>
              <p:cNvPr id="5133" name="椭圆 45">
                <a:extLst>
                  <a:ext uri="{FF2B5EF4-FFF2-40B4-BE49-F238E27FC236}">
                    <a16:creationId xmlns:a16="http://schemas.microsoft.com/office/drawing/2014/main" id="{6FDD9CA6-81BC-C9D4-4030-3BAC05391D51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1536" y="5199888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34" name="Text Box 49">
                <a:extLst>
                  <a:ext uri="{FF2B5EF4-FFF2-40B4-BE49-F238E27FC236}">
                    <a16:creationId xmlns:a16="http://schemas.microsoft.com/office/drawing/2014/main" id="{6BBD6936-7678-55E7-7988-F143F89073E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21247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椭圆 46">
              <a:extLst>
                <a:ext uri="{FF2B5EF4-FFF2-40B4-BE49-F238E27FC236}">
                  <a16:creationId xmlns:a16="http://schemas.microsoft.com/office/drawing/2014/main" id="{D11E01B8-52A9-D1EE-1243-969773C784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42759" y="4800768"/>
              <a:ext cx="365712" cy="359667"/>
              <a:chOff x="2042160" y="5199888"/>
              <a:chExt cx="365760" cy="359664"/>
            </a:xfrm>
          </p:grpSpPr>
          <p:pic>
            <p:nvPicPr>
              <p:cNvPr id="5126" name="椭圆 46">
                <a:extLst>
                  <a:ext uri="{FF2B5EF4-FFF2-40B4-BE49-F238E27FC236}">
                    <a16:creationId xmlns:a16="http://schemas.microsoft.com/office/drawing/2014/main" id="{D952B35D-F064-12DF-9873-8EC26AA1820B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29" name="Text Box 52">
                <a:extLst>
                  <a:ext uri="{FF2B5EF4-FFF2-40B4-BE49-F238E27FC236}">
                    <a16:creationId xmlns:a16="http://schemas.microsoft.com/office/drawing/2014/main" id="{238A6CDC-1B82-DE83-CA96-81753BA491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40214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椭圆 47">
              <a:extLst>
                <a:ext uri="{FF2B5EF4-FFF2-40B4-BE49-F238E27FC236}">
                  <a16:creationId xmlns:a16="http://schemas.microsoft.com/office/drawing/2014/main" id="{0B3B91E2-0A7A-A076-62E4-B59A27B4974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51137" y="4800768"/>
              <a:ext cx="365712" cy="359667"/>
              <a:chOff x="2450592" y="5199888"/>
              <a:chExt cx="365760" cy="359664"/>
            </a:xfrm>
          </p:grpSpPr>
          <p:pic>
            <p:nvPicPr>
              <p:cNvPr id="5124" name="椭圆 47">
                <a:extLst>
                  <a:ext uri="{FF2B5EF4-FFF2-40B4-BE49-F238E27FC236}">
                    <a16:creationId xmlns:a16="http://schemas.microsoft.com/office/drawing/2014/main" id="{7CE25011-C361-DFB6-AC98-7A3F073A5984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25" name="Text Box 55">
                <a:extLst>
                  <a:ext uri="{FF2B5EF4-FFF2-40B4-BE49-F238E27FC236}">
                    <a16:creationId xmlns:a16="http://schemas.microsoft.com/office/drawing/2014/main" id="{90484D07-4B61-5F9E-C2E9-CD4DCD21D2E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49116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椭圆 48">
              <a:extLst>
                <a:ext uri="{FF2B5EF4-FFF2-40B4-BE49-F238E27FC236}">
                  <a16:creationId xmlns:a16="http://schemas.microsoft.com/office/drawing/2014/main" id="{C053DBF4-E942-1BDB-05E3-0A8571F064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71706" y="4800768"/>
              <a:ext cx="365712" cy="359667"/>
              <a:chOff x="2871216" y="5199888"/>
              <a:chExt cx="365760" cy="359664"/>
            </a:xfrm>
          </p:grpSpPr>
          <p:pic>
            <p:nvPicPr>
              <p:cNvPr id="5121" name="椭圆 48">
                <a:extLst>
                  <a:ext uri="{FF2B5EF4-FFF2-40B4-BE49-F238E27FC236}">
                    <a16:creationId xmlns:a16="http://schemas.microsoft.com/office/drawing/2014/main" id="{7EFE6EF0-8E03-A47D-06A1-ED99818991ED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23" name="Text Box 58">
                <a:extLst>
                  <a:ext uri="{FF2B5EF4-FFF2-40B4-BE49-F238E27FC236}">
                    <a16:creationId xmlns:a16="http://schemas.microsoft.com/office/drawing/2014/main" id="{C1531858-FADD-D79D-BAC7-6D0B5AA871F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68083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椭圆 49">
              <a:extLst>
                <a:ext uri="{FF2B5EF4-FFF2-40B4-BE49-F238E27FC236}">
                  <a16:creationId xmlns:a16="http://schemas.microsoft.com/office/drawing/2014/main" id="{4E444D72-D0B4-ED0D-6905-E4F77612C39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80084" y="4800768"/>
              <a:ext cx="365712" cy="359667"/>
              <a:chOff x="3279648" y="5199888"/>
              <a:chExt cx="365760" cy="359664"/>
            </a:xfrm>
          </p:grpSpPr>
          <p:pic>
            <p:nvPicPr>
              <p:cNvPr id="191" name="椭圆 49">
                <a:extLst>
                  <a:ext uri="{FF2B5EF4-FFF2-40B4-BE49-F238E27FC236}">
                    <a16:creationId xmlns:a16="http://schemas.microsoft.com/office/drawing/2014/main" id="{B26A7E7C-446D-CFE1-207C-50E65362D414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20" name="Text Box 61">
                <a:extLst>
                  <a:ext uri="{FF2B5EF4-FFF2-40B4-BE49-F238E27FC236}">
                    <a16:creationId xmlns:a16="http://schemas.microsoft.com/office/drawing/2014/main" id="{0C1AFD24-3727-61C4-C962-AA05157CDFA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77761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椭圆 50">
              <a:extLst>
                <a:ext uri="{FF2B5EF4-FFF2-40B4-BE49-F238E27FC236}">
                  <a16:creationId xmlns:a16="http://schemas.microsoft.com/office/drawing/2014/main" id="{B8CA5936-E8BC-B9F2-D05E-296EC380DE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00653" y="4800768"/>
              <a:ext cx="365712" cy="359667"/>
              <a:chOff x="3700272" y="5199888"/>
              <a:chExt cx="365760" cy="359664"/>
            </a:xfrm>
          </p:grpSpPr>
          <p:pic>
            <p:nvPicPr>
              <p:cNvPr id="189" name="椭圆 50">
                <a:extLst>
                  <a:ext uri="{FF2B5EF4-FFF2-40B4-BE49-F238E27FC236}">
                    <a16:creationId xmlns:a16="http://schemas.microsoft.com/office/drawing/2014/main" id="{5729B5B9-9E1F-049C-0C6F-D1F150251D7C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0" name="Text Box 64">
                <a:extLst>
                  <a:ext uri="{FF2B5EF4-FFF2-40B4-BE49-F238E27FC236}">
                    <a16:creationId xmlns:a16="http://schemas.microsoft.com/office/drawing/2014/main" id="{72C08AB9-2B97-BAE2-9413-B9F4DCA534E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96728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椭圆 51">
              <a:extLst>
                <a:ext uri="{FF2B5EF4-FFF2-40B4-BE49-F238E27FC236}">
                  <a16:creationId xmlns:a16="http://schemas.microsoft.com/office/drawing/2014/main" id="{13F5D221-50AA-11B7-586C-EB8E98ECB86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09031" y="4800768"/>
              <a:ext cx="365712" cy="359667"/>
              <a:chOff x="4108704" y="5199888"/>
              <a:chExt cx="365760" cy="359664"/>
            </a:xfrm>
          </p:grpSpPr>
          <p:pic>
            <p:nvPicPr>
              <p:cNvPr id="187" name="椭圆 51">
                <a:extLst>
                  <a:ext uri="{FF2B5EF4-FFF2-40B4-BE49-F238E27FC236}">
                    <a16:creationId xmlns:a16="http://schemas.microsoft.com/office/drawing/2014/main" id="{9CA54758-32D9-A9F7-5133-AC4846953E36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8" name="Text Box 67">
                <a:extLst>
                  <a:ext uri="{FF2B5EF4-FFF2-40B4-BE49-F238E27FC236}">
                    <a16:creationId xmlns:a16="http://schemas.microsoft.com/office/drawing/2014/main" id="{1F45CA62-5963-9DDE-E8E6-D45156368E9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05630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椭圆 52">
              <a:extLst>
                <a:ext uri="{FF2B5EF4-FFF2-40B4-BE49-F238E27FC236}">
                  <a16:creationId xmlns:a16="http://schemas.microsoft.com/office/drawing/2014/main" id="{0A8155B6-1948-FE74-0558-B0A83DC663E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29600" y="4800768"/>
              <a:ext cx="365712" cy="359667"/>
              <a:chOff x="4529328" y="5199888"/>
              <a:chExt cx="365760" cy="359664"/>
            </a:xfrm>
          </p:grpSpPr>
          <p:pic>
            <p:nvPicPr>
              <p:cNvPr id="184" name="椭圆 52">
                <a:extLst>
                  <a:ext uri="{FF2B5EF4-FFF2-40B4-BE49-F238E27FC236}">
                    <a16:creationId xmlns:a16="http://schemas.microsoft.com/office/drawing/2014/main" id="{B1A89E74-D0B4-EC66-3988-F14BD5E2EAD9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6" name="Text Box 70">
                <a:extLst>
                  <a:ext uri="{FF2B5EF4-FFF2-40B4-BE49-F238E27FC236}">
                    <a16:creationId xmlns:a16="http://schemas.microsoft.com/office/drawing/2014/main" id="{FFB6179F-C7DC-732B-E55C-A1CB498A4A4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24597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椭圆 53">
              <a:extLst>
                <a:ext uri="{FF2B5EF4-FFF2-40B4-BE49-F238E27FC236}">
                  <a16:creationId xmlns:a16="http://schemas.microsoft.com/office/drawing/2014/main" id="{BD7058EE-5AFA-8EBA-6F4B-1B30E5627B0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37978" y="4800768"/>
              <a:ext cx="371807" cy="359667"/>
              <a:chOff x="4937760" y="5199888"/>
              <a:chExt cx="371856" cy="359664"/>
            </a:xfrm>
          </p:grpSpPr>
          <p:pic>
            <p:nvPicPr>
              <p:cNvPr id="178" name="椭圆 53">
                <a:extLst>
                  <a:ext uri="{FF2B5EF4-FFF2-40B4-BE49-F238E27FC236}">
                    <a16:creationId xmlns:a16="http://schemas.microsoft.com/office/drawing/2014/main" id="{AD391347-2271-4AA7-B3A4-E102E6442B27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7760" y="5199888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9" name="Text Box 73">
                <a:extLst>
                  <a:ext uri="{FF2B5EF4-FFF2-40B4-BE49-F238E27FC236}">
                    <a16:creationId xmlns:a16="http://schemas.microsoft.com/office/drawing/2014/main" id="{4DF79EE1-CC58-D8C3-E3F5-A0AB5125B1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37327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椭圆 54">
              <a:extLst>
                <a:ext uri="{FF2B5EF4-FFF2-40B4-BE49-F238E27FC236}">
                  <a16:creationId xmlns:a16="http://schemas.microsoft.com/office/drawing/2014/main" id="{218F546A-0DD0-55AD-EF4C-8517029FE0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58547" y="4800768"/>
              <a:ext cx="365712" cy="359667"/>
              <a:chOff x="5358384" y="5199888"/>
              <a:chExt cx="365760" cy="359664"/>
            </a:xfrm>
          </p:grpSpPr>
          <p:pic>
            <p:nvPicPr>
              <p:cNvPr id="174" name="椭圆 54">
                <a:extLst>
                  <a:ext uri="{FF2B5EF4-FFF2-40B4-BE49-F238E27FC236}">
                    <a16:creationId xmlns:a16="http://schemas.microsoft.com/office/drawing/2014/main" id="{6346F2C4-94CB-B130-1237-9AF68CCAACB5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7" name="Text Box 76">
                <a:extLst>
                  <a:ext uri="{FF2B5EF4-FFF2-40B4-BE49-F238E27FC236}">
                    <a16:creationId xmlns:a16="http://schemas.microsoft.com/office/drawing/2014/main" id="{767392AE-5B26-A811-009E-4A66438BFF6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56294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椭圆 55">
              <a:extLst>
                <a:ext uri="{FF2B5EF4-FFF2-40B4-BE49-F238E27FC236}">
                  <a16:creationId xmlns:a16="http://schemas.microsoft.com/office/drawing/2014/main" id="{F0F38A79-CC69-552E-D866-5A428883553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6925" y="4800768"/>
              <a:ext cx="365712" cy="359667"/>
              <a:chOff x="5766816" y="5199888"/>
              <a:chExt cx="365760" cy="359664"/>
            </a:xfrm>
          </p:grpSpPr>
          <p:pic>
            <p:nvPicPr>
              <p:cNvPr id="172" name="椭圆 55">
                <a:extLst>
                  <a:ext uri="{FF2B5EF4-FFF2-40B4-BE49-F238E27FC236}">
                    <a16:creationId xmlns:a16="http://schemas.microsoft.com/office/drawing/2014/main" id="{E26CD460-0BED-8A35-C796-D7E1223848FD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3" name="Text Box 79">
                <a:extLst>
                  <a:ext uri="{FF2B5EF4-FFF2-40B4-BE49-F238E27FC236}">
                    <a16:creationId xmlns:a16="http://schemas.microsoft.com/office/drawing/2014/main" id="{7F407CF9-E93A-E4E7-0579-60F35760646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65196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椭圆 56">
              <a:extLst>
                <a:ext uri="{FF2B5EF4-FFF2-40B4-BE49-F238E27FC236}">
                  <a16:creationId xmlns:a16="http://schemas.microsoft.com/office/drawing/2014/main" id="{7A49729F-E9A1-75C2-E0EE-C498D3DD757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87494" y="4800768"/>
              <a:ext cx="365712" cy="359667"/>
              <a:chOff x="6187440" y="5199888"/>
              <a:chExt cx="365760" cy="359664"/>
            </a:xfrm>
          </p:grpSpPr>
          <p:pic>
            <p:nvPicPr>
              <p:cNvPr id="170" name="椭圆 56">
                <a:extLst>
                  <a:ext uri="{FF2B5EF4-FFF2-40B4-BE49-F238E27FC236}">
                    <a16:creationId xmlns:a16="http://schemas.microsoft.com/office/drawing/2014/main" id="{BD657DE0-9835-AA21-26EB-059B18F616EA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1" name="Text Box 82">
                <a:extLst>
                  <a:ext uri="{FF2B5EF4-FFF2-40B4-BE49-F238E27FC236}">
                    <a16:creationId xmlns:a16="http://schemas.microsoft.com/office/drawing/2014/main" id="{937C67EE-00D2-2DEC-90AE-023E4851039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84163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椭圆 59">
              <a:extLst>
                <a:ext uri="{FF2B5EF4-FFF2-40B4-BE49-F238E27FC236}">
                  <a16:creationId xmlns:a16="http://schemas.microsoft.com/office/drawing/2014/main" id="{2B4A1468-EBEF-7D22-76EA-082FAFBF01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2190" y="5239683"/>
              <a:ext cx="371807" cy="365763"/>
              <a:chOff x="1621536" y="5638800"/>
              <a:chExt cx="371856" cy="365760"/>
            </a:xfrm>
          </p:grpSpPr>
          <p:pic>
            <p:nvPicPr>
              <p:cNvPr id="168" name="椭圆 59">
                <a:extLst>
                  <a:ext uri="{FF2B5EF4-FFF2-40B4-BE49-F238E27FC236}">
                    <a16:creationId xmlns:a16="http://schemas.microsoft.com/office/drawing/2014/main" id="{18F984E0-7483-6780-DFE7-7DCF1B0190F5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1536" y="5638800"/>
                <a:ext cx="371856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9" name="Text Box 85">
                <a:extLst>
                  <a:ext uri="{FF2B5EF4-FFF2-40B4-BE49-F238E27FC236}">
                    <a16:creationId xmlns:a16="http://schemas.microsoft.com/office/drawing/2014/main" id="{BA98B41D-1C4A-BD99-8F39-057ECDD6B8B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21247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椭圆 60">
              <a:extLst>
                <a:ext uri="{FF2B5EF4-FFF2-40B4-BE49-F238E27FC236}">
                  <a16:creationId xmlns:a16="http://schemas.microsoft.com/office/drawing/2014/main" id="{B6DA4A0B-8924-C883-DF7F-AB9E0C0AEC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42759" y="5239683"/>
              <a:ext cx="365712" cy="365763"/>
              <a:chOff x="2042160" y="5638800"/>
              <a:chExt cx="365760" cy="365760"/>
            </a:xfrm>
          </p:grpSpPr>
          <p:pic>
            <p:nvPicPr>
              <p:cNvPr id="166" name="椭圆 60">
                <a:extLst>
                  <a:ext uri="{FF2B5EF4-FFF2-40B4-BE49-F238E27FC236}">
                    <a16:creationId xmlns:a16="http://schemas.microsoft.com/office/drawing/2014/main" id="{EC49F4E5-D343-9964-D01F-4286F48449D9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7" name="Text Box 88">
                <a:extLst>
                  <a:ext uri="{FF2B5EF4-FFF2-40B4-BE49-F238E27FC236}">
                    <a16:creationId xmlns:a16="http://schemas.microsoft.com/office/drawing/2014/main" id="{7958870F-1337-6449-625A-C60B6CF6D68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40214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6" name="椭圆 61">
              <a:extLst>
                <a:ext uri="{FF2B5EF4-FFF2-40B4-BE49-F238E27FC236}">
                  <a16:creationId xmlns:a16="http://schemas.microsoft.com/office/drawing/2014/main" id="{BF09E1A7-DCE8-5FF4-3C6F-1A76D8E1C5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51137" y="5239683"/>
              <a:ext cx="365712" cy="365763"/>
              <a:chOff x="2450592" y="5638800"/>
              <a:chExt cx="365760" cy="365760"/>
            </a:xfrm>
          </p:grpSpPr>
          <p:pic>
            <p:nvPicPr>
              <p:cNvPr id="164" name="椭圆 61">
                <a:extLst>
                  <a:ext uri="{FF2B5EF4-FFF2-40B4-BE49-F238E27FC236}">
                    <a16:creationId xmlns:a16="http://schemas.microsoft.com/office/drawing/2014/main" id="{28458315-981C-0C85-BD80-99DC9EE701C3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5" name="Text Box 91">
                <a:extLst>
                  <a:ext uri="{FF2B5EF4-FFF2-40B4-BE49-F238E27FC236}">
                    <a16:creationId xmlns:a16="http://schemas.microsoft.com/office/drawing/2014/main" id="{712E10FC-4C7F-994B-09E4-ACB1540832C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49116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椭圆 62">
              <a:extLst>
                <a:ext uri="{FF2B5EF4-FFF2-40B4-BE49-F238E27FC236}">
                  <a16:creationId xmlns:a16="http://schemas.microsoft.com/office/drawing/2014/main" id="{7250A0BD-EA1C-A5A2-AA8F-00E4D1C720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71706" y="5239683"/>
              <a:ext cx="365712" cy="365763"/>
              <a:chOff x="2871216" y="5638800"/>
              <a:chExt cx="365760" cy="365760"/>
            </a:xfrm>
          </p:grpSpPr>
          <p:pic>
            <p:nvPicPr>
              <p:cNvPr id="162" name="椭圆 62">
                <a:extLst>
                  <a:ext uri="{FF2B5EF4-FFF2-40B4-BE49-F238E27FC236}">
                    <a16:creationId xmlns:a16="http://schemas.microsoft.com/office/drawing/2014/main" id="{8213431A-0C5E-2CCE-3B0A-A41B853B28F6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3" name="Text Box 94">
                <a:extLst>
                  <a:ext uri="{FF2B5EF4-FFF2-40B4-BE49-F238E27FC236}">
                    <a16:creationId xmlns:a16="http://schemas.microsoft.com/office/drawing/2014/main" id="{DFC958A5-3ADE-8395-AC56-CEB1860D3A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68083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椭圆 63">
              <a:extLst>
                <a:ext uri="{FF2B5EF4-FFF2-40B4-BE49-F238E27FC236}">
                  <a16:creationId xmlns:a16="http://schemas.microsoft.com/office/drawing/2014/main" id="{CC1DE1EA-6734-AA0E-D9C8-1CF508A97C3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80084" y="5239683"/>
              <a:ext cx="365712" cy="365763"/>
              <a:chOff x="3279648" y="5638800"/>
              <a:chExt cx="365760" cy="365760"/>
            </a:xfrm>
          </p:grpSpPr>
          <p:pic>
            <p:nvPicPr>
              <p:cNvPr id="160" name="椭圆 63">
                <a:extLst>
                  <a:ext uri="{FF2B5EF4-FFF2-40B4-BE49-F238E27FC236}">
                    <a16:creationId xmlns:a16="http://schemas.microsoft.com/office/drawing/2014/main" id="{2C267434-B07B-0B9A-944F-C0B665FCEF76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1" name="Text Box 97">
                <a:extLst>
                  <a:ext uri="{FF2B5EF4-FFF2-40B4-BE49-F238E27FC236}">
                    <a16:creationId xmlns:a16="http://schemas.microsoft.com/office/drawing/2014/main" id="{8AB950C0-F319-0CE3-2649-C8404979D0C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77761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9" name="椭圆 64">
              <a:extLst>
                <a:ext uri="{FF2B5EF4-FFF2-40B4-BE49-F238E27FC236}">
                  <a16:creationId xmlns:a16="http://schemas.microsoft.com/office/drawing/2014/main" id="{55DE8DA7-61DA-9AF0-3F56-17F0B7A7BC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00653" y="5239683"/>
              <a:ext cx="365712" cy="365763"/>
              <a:chOff x="3700272" y="5638800"/>
              <a:chExt cx="365760" cy="365760"/>
            </a:xfrm>
          </p:grpSpPr>
          <p:pic>
            <p:nvPicPr>
              <p:cNvPr id="158" name="椭圆 64">
                <a:extLst>
                  <a:ext uri="{FF2B5EF4-FFF2-40B4-BE49-F238E27FC236}">
                    <a16:creationId xmlns:a16="http://schemas.microsoft.com/office/drawing/2014/main" id="{03B4756E-5D6E-FCBA-3BAC-268F426EF064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9" name="Text Box 100">
                <a:extLst>
                  <a:ext uri="{FF2B5EF4-FFF2-40B4-BE49-F238E27FC236}">
                    <a16:creationId xmlns:a16="http://schemas.microsoft.com/office/drawing/2014/main" id="{58BB0A00-F28A-767E-AE35-7C910A95774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96728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0" name="椭圆 65">
              <a:extLst>
                <a:ext uri="{FF2B5EF4-FFF2-40B4-BE49-F238E27FC236}">
                  <a16:creationId xmlns:a16="http://schemas.microsoft.com/office/drawing/2014/main" id="{8B50CCA9-824A-E767-96A4-F08EDE2283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09031" y="5239683"/>
              <a:ext cx="365712" cy="365763"/>
              <a:chOff x="4108704" y="5638800"/>
              <a:chExt cx="365760" cy="365760"/>
            </a:xfrm>
          </p:grpSpPr>
          <p:pic>
            <p:nvPicPr>
              <p:cNvPr id="156" name="椭圆 65">
                <a:extLst>
                  <a:ext uri="{FF2B5EF4-FFF2-40B4-BE49-F238E27FC236}">
                    <a16:creationId xmlns:a16="http://schemas.microsoft.com/office/drawing/2014/main" id="{4C0859F8-194C-D190-8126-9AE2A9F10C52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7" name="Text Box 103">
                <a:extLst>
                  <a:ext uri="{FF2B5EF4-FFF2-40B4-BE49-F238E27FC236}">
                    <a16:creationId xmlns:a16="http://schemas.microsoft.com/office/drawing/2014/main" id="{DC01D8D0-2CA4-60EF-A62C-C21666994C1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05630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椭圆 66">
              <a:extLst>
                <a:ext uri="{FF2B5EF4-FFF2-40B4-BE49-F238E27FC236}">
                  <a16:creationId xmlns:a16="http://schemas.microsoft.com/office/drawing/2014/main" id="{AAA97BC3-D636-308B-3C14-03C817F7740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29600" y="5239683"/>
              <a:ext cx="365712" cy="365763"/>
              <a:chOff x="4529328" y="5638800"/>
              <a:chExt cx="365760" cy="365760"/>
            </a:xfrm>
          </p:grpSpPr>
          <p:pic>
            <p:nvPicPr>
              <p:cNvPr id="154" name="椭圆 66">
                <a:extLst>
                  <a:ext uri="{FF2B5EF4-FFF2-40B4-BE49-F238E27FC236}">
                    <a16:creationId xmlns:a16="http://schemas.microsoft.com/office/drawing/2014/main" id="{37C45647-47CF-310C-61AD-A6735E8CC27E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5" name="Text Box 106">
                <a:extLst>
                  <a:ext uri="{FF2B5EF4-FFF2-40B4-BE49-F238E27FC236}">
                    <a16:creationId xmlns:a16="http://schemas.microsoft.com/office/drawing/2014/main" id="{8A8ED3B5-1B03-3B4D-763E-4E65269D2BE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24597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2" name="椭圆 67">
              <a:extLst>
                <a:ext uri="{FF2B5EF4-FFF2-40B4-BE49-F238E27FC236}">
                  <a16:creationId xmlns:a16="http://schemas.microsoft.com/office/drawing/2014/main" id="{FB96DD05-99FE-1D94-37E8-7979814F53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37978" y="5239683"/>
              <a:ext cx="371807" cy="365763"/>
              <a:chOff x="4937760" y="5638800"/>
              <a:chExt cx="371856" cy="365760"/>
            </a:xfrm>
          </p:grpSpPr>
          <p:pic>
            <p:nvPicPr>
              <p:cNvPr id="152" name="椭圆 67">
                <a:extLst>
                  <a:ext uri="{FF2B5EF4-FFF2-40B4-BE49-F238E27FC236}">
                    <a16:creationId xmlns:a16="http://schemas.microsoft.com/office/drawing/2014/main" id="{712068B3-68DC-D43A-03D4-A251404F4BA0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7760" y="5638800"/>
                <a:ext cx="371856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" name="Text Box 109">
                <a:extLst>
                  <a:ext uri="{FF2B5EF4-FFF2-40B4-BE49-F238E27FC236}">
                    <a16:creationId xmlns:a16="http://schemas.microsoft.com/office/drawing/2014/main" id="{DA11E36B-1266-5636-2B86-BA385C86F1E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37327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3" name="椭圆 68">
              <a:extLst>
                <a:ext uri="{FF2B5EF4-FFF2-40B4-BE49-F238E27FC236}">
                  <a16:creationId xmlns:a16="http://schemas.microsoft.com/office/drawing/2014/main" id="{04687482-DBCE-B6EA-FB5A-19E0AC9153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58547" y="5239683"/>
              <a:ext cx="365712" cy="365763"/>
              <a:chOff x="5358384" y="5638800"/>
              <a:chExt cx="365760" cy="365760"/>
            </a:xfrm>
          </p:grpSpPr>
          <p:pic>
            <p:nvPicPr>
              <p:cNvPr id="150" name="椭圆 68">
                <a:extLst>
                  <a:ext uri="{FF2B5EF4-FFF2-40B4-BE49-F238E27FC236}">
                    <a16:creationId xmlns:a16="http://schemas.microsoft.com/office/drawing/2014/main" id="{FB9BF9C2-16C7-6983-5685-FB4C8A82AA1B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1" name="Text Box 112">
                <a:extLst>
                  <a:ext uri="{FF2B5EF4-FFF2-40B4-BE49-F238E27FC236}">
                    <a16:creationId xmlns:a16="http://schemas.microsoft.com/office/drawing/2014/main" id="{DBD2E014-F364-F41D-8FBE-CC68E405B3B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56294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4" name="椭圆 69">
              <a:extLst>
                <a:ext uri="{FF2B5EF4-FFF2-40B4-BE49-F238E27FC236}">
                  <a16:creationId xmlns:a16="http://schemas.microsoft.com/office/drawing/2014/main" id="{902E6D73-392C-26EA-4AA6-2C8EC39A0F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6925" y="5239683"/>
              <a:ext cx="365712" cy="365763"/>
              <a:chOff x="5766816" y="5638800"/>
              <a:chExt cx="365760" cy="365760"/>
            </a:xfrm>
          </p:grpSpPr>
          <p:pic>
            <p:nvPicPr>
              <p:cNvPr id="148" name="椭圆 69">
                <a:extLst>
                  <a:ext uri="{FF2B5EF4-FFF2-40B4-BE49-F238E27FC236}">
                    <a16:creationId xmlns:a16="http://schemas.microsoft.com/office/drawing/2014/main" id="{EEE84D0E-77B0-6111-4A69-080D1A0F8A18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9" name="Text Box 115">
                <a:extLst>
                  <a:ext uri="{FF2B5EF4-FFF2-40B4-BE49-F238E27FC236}">
                    <a16:creationId xmlns:a16="http://schemas.microsoft.com/office/drawing/2014/main" id="{6852A453-9619-5792-4AD3-486CEF3AF03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65196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5" name="椭圆 70">
              <a:extLst>
                <a:ext uri="{FF2B5EF4-FFF2-40B4-BE49-F238E27FC236}">
                  <a16:creationId xmlns:a16="http://schemas.microsoft.com/office/drawing/2014/main" id="{004D68FB-E998-0923-473E-1E6E24EC10E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87494" y="5239683"/>
              <a:ext cx="365712" cy="365763"/>
              <a:chOff x="6187440" y="5638800"/>
              <a:chExt cx="365760" cy="365760"/>
            </a:xfrm>
          </p:grpSpPr>
          <p:pic>
            <p:nvPicPr>
              <p:cNvPr id="146" name="椭圆 70">
                <a:extLst>
                  <a:ext uri="{FF2B5EF4-FFF2-40B4-BE49-F238E27FC236}">
                    <a16:creationId xmlns:a16="http://schemas.microsoft.com/office/drawing/2014/main" id="{C04704A6-971C-EBF1-38CD-FD1F808CB96B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7" name="Text Box 118">
                <a:extLst>
                  <a:ext uri="{FF2B5EF4-FFF2-40B4-BE49-F238E27FC236}">
                    <a16:creationId xmlns:a16="http://schemas.microsoft.com/office/drawing/2014/main" id="{12D52B95-7920-6357-0CD8-D1ABD9CD2D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84163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6" name="椭圆 71">
              <a:extLst>
                <a:ext uri="{FF2B5EF4-FFF2-40B4-BE49-F238E27FC236}">
                  <a16:creationId xmlns:a16="http://schemas.microsoft.com/office/drawing/2014/main" id="{B2C3B1E5-D902-6EC1-E504-46F16DA8DB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2190" y="5672502"/>
              <a:ext cx="371807" cy="359667"/>
              <a:chOff x="1621536" y="6071616"/>
              <a:chExt cx="371856" cy="359664"/>
            </a:xfrm>
          </p:grpSpPr>
          <p:pic>
            <p:nvPicPr>
              <p:cNvPr id="144" name="椭圆 71">
                <a:extLst>
                  <a:ext uri="{FF2B5EF4-FFF2-40B4-BE49-F238E27FC236}">
                    <a16:creationId xmlns:a16="http://schemas.microsoft.com/office/drawing/2014/main" id="{1A1EFFCE-C2F3-2EA0-A2BB-372893DE9B33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1536" y="6071616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5" name="Text Box 121">
                <a:extLst>
                  <a:ext uri="{FF2B5EF4-FFF2-40B4-BE49-F238E27FC236}">
                    <a16:creationId xmlns:a16="http://schemas.microsoft.com/office/drawing/2014/main" id="{2814ED4A-912E-F7EC-3173-BA653EF863E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21247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椭圆 72">
              <a:extLst>
                <a:ext uri="{FF2B5EF4-FFF2-40B4-BE49-F238E27FC236}">
                  <a16:creationId xmlns:a16="http://schemas.microsoft.com/office/drawing/2014/main" id="{F486A07F-F05A-5725-955B-E2D4E6FA813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42759" y="5672502"/>
              <a:ext cx="365712" cy="359667"/>
              <a:chOff x="2042160" y="6071616"/>
              <a:chExt cx="365760" cy="359664"/>
            </a:xfrm>
          </p:grpSpPr>
          <p:pic>
            <p:nvPicPr>
              <p:cNvPr id="142" name="椭圆 72">
                <a:extLst>
                  <a:ext uri="{FF2B5EF4-FFF2-40B4-BE49-F238E27FC236}">
                    <a16:creationId xmlns:a16="http://schemas.microsoft.com/office/drawing/2014/main" id="{05306136-6490-A598-8BD0-21A54DCA971D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" name="Text Box 124">
                <a:extLst>
                  <a:ext uri="{FF2B5EF4-FFF2-40B4-BE49-F238E27FC236}">
                    <a16:creationId xmlns:a16="http://schemas.microsoft.com/office/drawing/2014/main" id="{832FAC47-3581-E146-E234-22D4FBFE634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40214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8" name="椭圆 73">
              <a:extLst>
                <a:ext uri="{FF2B5EF4-FFF2-40B4-BE49-F238E27FC236}">
                  <a16:creationId xmlns:a16="http://schemas.microsoft.com/office/drawing/2014/main" id="{6CD0B5E8-4E9E-F43B-2020-34BA2119339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51137" y="5672502"/>
              <a:ext cx="365712" cy="359667"/>
              <a:chOff x="2450592" y="6071616"/>
              <a:chExt cx="365760" cy="359664"/>
            </a:xfrm>
          </p:grpSpPr>
          <p:pic>
            <p:nvPicPr>
              <p:cNvPr id="140" name="椭圆 73">
                <a:extLst>
                  <a:ext uri="{FF2B5EF4-FFF2-40B4-BE49-F238E27FC236}">
                    <a16:creationId xmlns:a16="http://schemas.microsoft.com/office/drawing/2014/main" id="{78081C24-2D5F-4338-A663-87960A498A56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1" name="Text Box 127">
                <a:extLst>
                  <a:ext uri="{FF2B5EF4-FFF2-40B4-BE49-F238E27FC236}">
                    <a16:creationId xmlns:a16="http://schemas.microsoft.com/office/drawing/2014/main" id="{3FA8723D-934A-604A-33A7-EAA6DFA226F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49116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9" name="椭圆 74">
              <a:extLst>
                <a:ext uri="{FF2B5EF4-FFF2-40B4-BE49-F238E27FC236}">
                  <a16:creationId xmlns:a16="http://schemas.microsoft.com/office/drawing/2014/main" id="{6E22AA11-0F1B-3DAD-478F-282217D8A41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71706" y="5672502"/>
              <a:ext cx="365712" cy="359667"/>
              <a:chOff x="2871216" y="6071616"/>
              <a:chExt cx="365760" cy="359664"/>
            </a:xfrm>
          </p:grpSpPr>
          <p:pic>
            <p:nvPicPr>
              <p:cNvPr id="138" name="椭圆 74">
                <a:extLst>
                  <a:ext uri="{FF2B5EF4-FFF2-40B4-BE49-F238E27FC236}">
                    <a16:creationId xmlns:a16="http://schemas.microsoft.com/office/drawing/2014/main" id="{CC0C6864-1A9D-2720-9A34-91B611A299FB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9" name="Text Box 130">
                <a:extLst>
                  <a:ext uri="{FF2B5EF4-FFF2-40B4-BE49-F238E27FC236}">
                    <a16:creationId xmlns:a16="http://schemas.microsoft.com/office/drawing/2014/main" id="{803C6878-8172-EC64-F225-D489E106A5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68083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椭圆 75">
              <a:extLst>
                <a:ext uri="{FF2B5EF4-FFF2-40B4-BE49-F238E27FC236}">
                  <a16:creationId xmlns:a16="http://schemas.microsoft.com/office/drawing/2014/main" id="{6B7E7259-1D44-6D5A-733E-831C0A3D98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80084" y="5672502"/>
              <a:ext cx="365712" cy="359667"/>
              <a:chOff x="3279648" y="6071616"/>
              <a:chExt cx="365760" cy="359664"/>
            </a:xfrm>
          </p:grpSpPr>
          <p:pic>
            <p:nvPicPr>
              <p:cNvPr id="136" name="椭圆 75">
                <a:extLst>
                  <a:ext uri="{FF2B5EF4-FFF2-40B4-BE49-F238E27FC236}">
                    <a16:creationId xmlns:a16="http://schemas.microsoft.com/office/drawing/2014/main" id="{569B8644-07D8-D5A2-A02B-3D0BD436169C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7" name="Text Box 133">
                <a:extLst>
                  <a:ext uri="{FF2B5EF4-FFF2-40B4-BE49-F238E27FC236}">
                    <a16:creationId xmlns:a16="http://schemas.microsoft.com/office/drawing/2014/main" id="{D739F6BF-171B-6766-9885-A1185BDF542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77761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1" name="椭圆 76">
              <a:extLst>
                <a:ext uri="{FF2B5EF4-FFF2-40B4-BE49-F238E27FC236}">
                  <a16:creationId xmlns:a16="http://schemas.microsoft.com/office/drawing/2014/main" id="{522769C2-5402-EEEC-2229-420ED390FA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00653" y="5672502"/>
              <a:ext cx="365712" cy="359667"/>
              <a:chOff x="3700272" y="6071616"/>
              <a:chExt cx="365760" cy="359664"/>
            </a:xfrm>
          </p:grpSpPr>
          <p:pic>
            <p:nvPicPr>
              <p:cNvPr id="134" name="椭圆 76">
                <a:extLst>
                  <a:ext uri="{FF2B5EF4-FFF2-40B4-BE49-F238E27FC236}">
                    <a16:creationId xmlns:a16="http://schemas.microsoft.com/office/drawing/2014/main" id="{8346A2CD-73F4-E707-A3AF-EAD3106D4526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5" name="Text Box 136">
                <a:extLst>
                  <a:ext uri="{FF2B5EF4-FFF2-40B4-BE49-F238E27FC236}">
                    <a16:creationId xmlns:a16="http://schemas.microsoft.com/office/drawing/2014/main" id="{86D24F1F-E213-0434-6749-460AA6D8972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96728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2" name="椭圆 77">
              <a:extLst>
                <a:ext uri="{FF2B5EF4-FFF2-40B4-BE49-F238E27FC236}">
                  <a16:creationId xmlns:a16="http://schemas.microsoft.com/office/drawing/2014/main" id="{64174BAE-BE2F-F4FF-0C02-637168B411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09031" y="5672502"/>
              <a:ext cx="365712" cy="359667"/>
              <a:chOff x="4108704" y="6071616"/>
              <a:chExt cx="365760" cy="359664"/>
            </a:xfrm>
          </p:grpSpPr>
          <p:pic>
            <p:nvPicPr>
              <p:cNvPr id="132" name="椭圆 77">
                <a:extLst>
                  <a:ext uri="{FF2B5EF4-FFF2-40B4-BE49-F238E27FC236}">
                    <a16:creationId xmlns:a16="http://schemas.microsoft.com/office/drawing/2014/main" id="{C254DB2E-FAA7-7EEE-F0F1-495EA167221B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" name="Text Box 139">
                <a:extLst>
                  <a:ext uri="{FF2B5EF4-FFF2-40B4-BE49-F238E27FC236}">
                    <a16:creationId xmlns:a16="http://schemas.microsoft.com/office/drawing/2014/main" id="{A666B968-50BF-C960-25E2-86F3DBD286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05630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3" name="椭圆 78">
              <a:extLst>
                <a:ext uri="{FF2B5EF4-FFF2-40B4-BE49-F238E27FC236}">
                  <a16:creationId xmlns:a16="http://schemas.microsoft.com/office/drawing/2014/main" id="{996BC007-5299-C70D-4E9F-7B4BA90EF4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29600" y="5672502"/>
              <a:ext cx="365712" cy="359667"/>
              <a:chOff x="4529328" y="6071616"/>
              <a:chExt cx="365760" cy="359664"/>
            </a:xfrm>
          </p:grpSpPr>
          <p:pic>
            <p:nvPicPr>
              <p:cNvPr id="130" name="椭圆 78">
                <a:extLst>
                  <a:ext uri="{FF2B5EF4-FFF2-40B4-BE49-F238E27FC236}">
                    <a16:creationId xmlns:a16="http://schemas.microsoft.com/office/drawing/2014/main" id="{8E8B2785-F071-3B75-8821-E95C50B03198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1" name="Text Box 142">
                <a:extLst>
                  <a:ext uri="{FF2B5EF4-FFF2-40B4-BE49-F238E27FC236}">
                    <a16:creationId xmlns:a16="http://schemas.microsoft.com/office/drawing/2014/main" id="{4D778D14-3119-AD39-CB03-A4A860C550C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24597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4" name="椭圆 79">
              <a:extLst>
                <a:ext uri="{FF2B5EF4-FFF2-40B4-BE49-F238E27FC236}">
                  <a16:creationId xmlns:a16="http://schemas.microsoft.com/office/drawing/2014/main" id="{DB1B711F-3998-B861-FEAB-10DB830EF88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37978" y="5672502"/>
              <a:ext cx="371807" cy="359667"/>
              <a:chOff x="4937760" y="6071616"/>
              <a:chExt cx="371856" cy="359664"/>
            </a:xfrm>
          </p:grpSpPr>
          <p:pic>
            <p:nvPicPr>
              <p:cNvPr id="128" name="椭圆 79">
                <a:extLst>
                  <a:ext uri="{FF2B5EF4-FFF2-40B4-BE49-F238E27FC236}">
                    <a16:creationId xmlns:a16="http://schemas.microsoft.com/office/drawing/2014/main" id="{A20E528B-64FB-F971-10EF-EB9F7A12F0E0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7760" y="6071616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9" name="Text Box 145">
                <a:extLst>
                  <a:ext uri="{FF2B5EF4-FFF2-40B4-BE49-F238E27FC236}">
                    <a16:creationId xmlns:a16="http://schemas.microsoft.com/office/drawing/2014/main" id="{6573F85E-B601-DD6F-F81F-9D5F85A06C9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37327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5" name="椭圆 80">
              <a:extLst>
                <a:ext uri="{FF2B5EF4-FFF2-40B4-BE49-F238E27FC236}">
                  <a16:creationId xmlns:a16="http://schemas.microsoft.com/office/drawing/2014/main" id="{8CBCED87-E0B7-9BC6-B868-AFC503E1DF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58547" y="5672502"/>
              <a:ext cx="365712" cy="359667"/>
              <a:chOff x="5358384" y="6071616"/>
              <a:chExt cx="365760" cy="359664"/>
            </a:xfrm>
          </p:grpSpPr>
          <p:pic>
            <p:nvPicPr>
              <p:cNvPr id="62" name="椭圆 80">
                <a:extLst>
                  <a:ext uri="{FF2B5EF4-FFF2-40B4-BE49-F238E27FC236}">
                    <a16:creationId xmlns:a16="http://schemas.microsoft.com/office/drawing/2014/main" id="{874F145E-960D-85CC-2A8F-62B43C5E1D68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" name="Text Box 148">
                <a:extLst>
                  <a:ext uri="{FF2B5EF4-FFF2-40B4-BE49-F238E27FC236}">
                    <a16:creationId xmlns:a16="http://schemas.microsoft.com/office/drawing/2014/main" id="{333646C7-FFC6-72C9-847A-625AC72F78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56294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6" name="椭圆 81">
              <a:extLst>
                <a:ext uri="{FF2B5EF4-FFF2-40B4-BE49-F238E27FC236}">
                  <a16:creationId xmlns:a16="http://schemas.microsoft.com/office/drawing/2014/main" id="{C669D6D5-7220-9380-5C55-80A993C67A4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6925" y="5672502"/>
              <a:ext cx="365712" cy="359667"/>
              <a:chOff x="5766816" y="6071616"/>
              <a:chExt cx="365760" cy="359664"/>
            </a:xfrm>
          </p:grpSpPr>
          <p:pic>
            <p:nvPicPr>
              <p:cNvPr id="60" name="椭圆 81">
                <a:extLst>
                  <a:ext uri="{FF2B5EF4-FFF2-40B4-BE49-F238E27FC236}">
                    <a16:creationId xmlns:a16="http://schemas.microsoft.com/office/drawing/2014/main" id="{C4F826A4-50C3-F3FC-1864-0C38C9C4C786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" name="Text Box 151">
                <a:extLst>
                  <a:ext uri="{FF2B5EF4-FFF2-40B4-BE49-F238E27FC236}">
                    <a16:creationId xmlns:a16="http://schemas.microsoft.com/office/drawing/2014/main" id="{388CD3DF-B5CB-685A-5DA6-29EA762E309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65196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7" name="椭圆 82">
              <a:extLst>
                <a:ext uri="{FF2B5EF4-FFF2-40B4-BE49-F238E27FC236}">
                  <a16:creationId xmlns:a16="http://schemas.microsoft.com/office/drawing/2014/main" id="{89FD737E-7301-10E9-B00B-D944F65458C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87494" y="5672502"/>
              <a:ext cx="365712" cy="359667"/>
              <a:chOff x="6187440" y="6071616"/>
              <a:chExt cx="365760" cy="359664"/>
            </a:xfrm>
          </p:grpSpPr>
          <p:pic>
            <p:nvPicPr>
              <p:cNvPr id="58" name="椭圆 82">
                <a:extLst>
                  <a:ext uri="{FF2B5EF4-FFF2-40B4-BE49-F238E27FC236}">
                    <a16:creationId xmlns:a16="http://schemas.microsoft.com/office/drawing/2014/main" id="{DB6B2712-9B90-8671-C5C3-DAFCEB3BF674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9" name="Text Box 154">
                <a:extLst>
                  <a:ext uri="{FF2B5EF4-FFF2-40B4-BE49-F238E27FC236}">
                    <a16:creationId xmlns:a16="http://schemas.microsoft.com/office/drawing/2014/main" id="{DC285CF8-D3A4-493E-3460-6B34A38A40F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84163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303" name="组合 5302">
            <a:extLst>
              <a:ext uri="{FF2B5EF4-FFF2-40B4-BE49-F238E27FC236}">
                <a16:creationId xmlns:a16="http://schemas.microsoft.com/office/drawing/2014/main" id="{663369C8-A51B-ACCF-94E7-02D2B745569D}"/>
              </a:ext>
            </a:extLst>
          </p:cNvPr>
          <p:cNvGrpSpPr/>
          <p:nvPr/>
        </p:nvGrpSpPr>
        <p:grpSpPr>
          <a:xfrm>
            <a:off x="822151" y="652279"/>
            <a:ext cx="7749540" cy="573405"/>
            <a:chOff x="1087" y="7328"/>
            <a:chExt cx="12204" cy="903"/>
          </a:xfrm>
        </p:grpSpPr>
        <p:sp>
          <p:nvSpPr>
            <p:cNvPr id="5304" name="标题 1">
              <a:extLst>
                <a:ext uri="{FF2B5EF4-FFF2-40B4-BE49-F238E27FC236}">
                  <a16:creationId xmlns:a16="http://schemas.microsoft.com/office/drawing/2014/main" id="{F6228CFF-191A-69EF-2036-D3FA53E247FA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328"/>
              <a:ext cx="11402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一共有多少人？</a:t>
              </a:r>
            </a:p>
          </p:txBody>
        </p:sp>
        <p:grpSp>
          <p:nvGrpSpPr>
            <p:cNvPr id="5305" name="组合 5304">
              <a:extLst>
                <a:ext uri="{FF2B5EF4-FFF2-40B4-BE49-F238E27FC236}">
                  <a16:creationId xmlns:a16="http://schemas.microsoft.com/office/drawing/2014/main" id="{0F904DD1-C65B-F703-2575-1558F2E3AED6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306" name="椭圆 5305">
                <a:extLst>
                  <a:ext uri="{FF2B5EF4-FFF2-40B4-BE49-F238E27FC236}">
                    <a16:creationId xmlns:a16="http://schemas.microsoft.com/office/drawing/2014/main" id="{C28BBE99-0A8C-EBD7-017C-7E076D8BED94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307" name="任意多边形: 形状 18">
                <a:extLst>
                  <a:ext uri="{FF2B5EF4-FFF2-40B4-BE49-F238E27FC236}">
                    <a16:creationId xmlns:a16="http://schemas.microsoft.com/office/drawing/2014/main" id="{40148775-26D3-030B-3AA1-7DFA44566D37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308" name="椭圆 5307">
                <a:extLst>
                  <a:ext uri="{FF2B5EF4-FFF2-40B4-BE49-F238E27FC236}">
                    <a16:creationId xmlns:a16="http://schemas.microsoft.com/office/drawing/2014/main" id="{EF0E471E-0634-EDFE-30F9-AE0F0A997D3A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5309" name="标题 1">
            <a:extLst>
              <a:ext uri="{FF2B5EF4-FFF2-40B4-BE49-F238E27FC236}">
                <a16:creationId xmlns:a16="http://schemas.microsoft.com/office/drawing/2014/main" id="{F1E96474-8554-AC55-2735-C0F2F0420A66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658822" y="652279"/>
            <a:ext cx="7240270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在点子图上圈一圈，算一算。</a:t>
            </a:r>
          </a:p>
        </p:txBody>
      </p:sp>
      <p:grpSp>
        <p:nvGrpSpPr>
          <p:cNvPr id="5310" name="组合 4">
            <a:extLst>
              <a:ext uri="{FF2B5EF4-FFF2-40B4-BE49-F238E27FC236}">
                <a16:creationId xmlns:a16="http://schemas.microsoft.com/office/drawing/2014/main" id="{94724B17-C705-6566-A0A6-62746792C19A}"/>
              </a:ext>
            </a:extLst>
          </p:cNvPr>
          <p:cNvGrpSpPr>
            <a:grpSpLocks/>
          </p:cNvGrpSpPr>
          <p:nvPr/>
        </p:nvGrpSpPr>
        <p:grpSpPr bwMode="auto">
          <a:xfrm>
            <a:off x="2730747" y="1702081"/>
            <a:ext cx="7139516" cy="1185334"/>
            <a:chOff x="4190832" y="2334389"/>
            <a:chExt cx="5050748" cy="837406"/>
          </a:xfrm>
        </p:grpSpPr>
        <p:sp>
          <p:nvSpPr>
            <p:cNvPr id="5311" name="矩形: 圆角 5310">
              <a:extLst>
                <a:ext uri="{FF2B5EF4-FFF2-40B4-BE49-F238E27FC236}">
                  <a16:creationId xmlns:a16="http://schemas.microsoft.com/office/drawing/2014/main" id="{51F89056-BD28-D5C6-F1B0-991D46993DBB}"/>
                </a:ext>
              </a:extLst>
            </p:cNvPr>
            <p:cNvSpPr/>
            <p:nvPr/>
          </p:nvSpPr>
          <p:spPr>
            <a:xfrm>
              <a:off x="4190832" y="2334389"/>
              <a:ext cx="5050748" cy="837406"/>
            </a:xfrm>
            <a:prstGeom prst="roundRect">
              <a:avLst>
                <a:gd name="adj" fmla="val 7200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 dirty="0"/>
            </a:p>
          </p:txBody>
        </p:sp>
        <p:grpSp>
          <p:nvGrpSpPr>
            <p:cNvPr id="5312" name="组合 6">
              <a:extLst>
                <a:ext uri="{FF2B5EF4-FFF2-40B4-BE49-F238E27FC236}">
                  <a16:creationId xmlns:a16="http://schemas.microsoft.com/office/drawing/2014/main" id="{C6376C50-BA03-8AFC-A64B-D1A9DD382CC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20832" y="2433813"/>
              <a:ext cx="4620748" cy="625955"/>
              <a:chOff x="1805593" y="311687"/>
              <a:chExt cx="4619618" cy="626122"/>
            </a:xfrm>
          </p:grpSpPr>
          <p:grpSp>
            <p:nvGrpSpPr>
              <p:cNvPr id="5313" name="组合 6">
                <a:extLst>
                  <a:ext uri="{FF2B5EF4-FFF2-40B4-BE49-F238E27FC236}">
                    <a16:creationId xmlns:a16="http://schemas.microsoft.com/office/drawing/2014/main" id="{D0FC4D22-4A7D-E73B-3EC2-2108B8F16A3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05593" y="311687"/>
                <a:ext cx="3137637" cy="626122"/>
                <a:chOff x="1805593" y="311687"/>
                <a:chExt cx="3137637" cy="626122"/>
              </a:xfrm>
            </p:grpSpPr>
            <p:sp>
              <p:nvSpPr>
                <p:cNvPr id="5315" name="矩形: 圆角 5314">
                  <a:extLst>
                    <a:ext uri="{FF2B5EF4-FFF2-40B4-BE49-F238E27FC236}">
                      <a16:creationId xmlns:a16="http://schemas.microsoft.com/office/drawing/2014/main" id="{41BA683B-7676-86F2-4176-4E0231D900BF}"/>
                    </a:ext>
                  </a:extLst>
                </p:cNvPr>
                <p:cNvSpPr/>
                <p:nvPr/>
              </p:nvSpPr>
              <p:spPr>
                <a:xfrm>
                  <a:off x="1805348" y="310957"/>
                  <a:ext cx="624266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5316" name="椭圆 5315">
                  <a:extLst>
                    <a:ext uri="{FF2B5EF4-FFF2-40B4-BE49-F238E27FC236}">
                      <a16:creationId xmlns:a16="http://schemas.microsoft.com/office/drawing/2014/main" id="{DF04C1A5-BECB-006F-B1DA-B5E48FE4D96A}"/>
                    </a:ext>
                  </a:extLst>
                </p:cNvPr>
                <p:cNvSpPr/>
                <p:nvPr/>
              </p:nvSpPr>
              <p:spPr>
                <a:xfrm>
                  <a:off x="2511950" y="339376"/>
                  <a:ext cx="570372" cy="569888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5317" name="矩形: 圆角 5316">
                  <a:extLst>
                    <a:ext uri="{FF2B5EF4-FFF2-40B4-BE49-F238E27FC236}">
                      <a16:creationId xmlns:a16="http://schemas.microsoft.com/office/drawing/2014/main" id="{56B7FDD3-50C8-7683-15CF-11C800E30DA1}"/>
                    </a:ext>
                  </a:extLst>
                </p:cNvPr>
                <p:cNvSpPr/>
                <p:nvPr/>
              </p:nvSpPr>
              <p:spPr>
                <a:xfrm>
                  <a:off x="3170648" y="310957"/>
                  <a:ext cx="624266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5318" name="矩形: 圆角 5317">
                  <a:extLst>
                    <a:ext uri="{FF2B5EF4-FFF2-40B4-BE49-F238E27FC236}">
                      <a16:creationId xmlns:a16="http://schemas.microsoft.com/office/drawing/2014/main" id="{F0DB2E2A-8335-123A-E1EC-C6DFAD5AC46B}"/>
                    </a:ext>
                  </a:extLst>
                </p:cNvPr>
                <p:cNvSpPr/>
                <p:nvPr/>
              </p:nvSpPr>
              <p:spPr>
                <a:xfrm>
                  <a:off x="4317380" y="310957"/>
                  <a:ext cx="625762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</p:grpSp>
          <p:sp>
            <p:nvSpPr>
              <p:cNvPr id="5314" name="文本框 7">
                <a:extLst>
                  <a:ext uri="{FF2B5EF4-FFF2-40B4-BE49-F238E27FC236}">
                    <a16:creationId xmlns:a16="http://schemas.microsoft.com/office/drawing/2014/main" id="{0438470A-96FF-4F37-A052-72ECD2AE75A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78088" y="343219"/>
                <a:ext cx="2647123" cy="5002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000" dirty="0">
                    <a:ea typeface="黑体" panose="02010609060101010101" pitchFamily="49" charset="-122"/>
                  </a:rPr>
                  <a:t>＝        </a:t>
                </a:r>
                <a:r>
                  <a:rPr lang="en-US" altLang="zh-CN" sz="4000" dirty="0">
                    <a:ea typeface="黑体" panose="02010609060101010101" pitchFamily="49" charset="-122"/>
                  </a:rPr>
                  <a:t>(</a:t>
                </a:r>
                <a:r>
                  <a:rPr lang="zh-CN" altLang="en-US" sz="4000" dirty="0">
                    <a:ea typeface="黑体" panose="02010609060101010101" pitchFamily="49" charset="-122"/>
                  </a:rPr>
                  <a:t>       </a:t>
                </a:r>
                <a:r>
                  <a:rPr lang="en-US" altLang="zh-CN" sz="4000" dirty="0">
                    <a:ea typeface="黑体" panose="02010609060101010101" pitchFamily="49" charset="-122"/>
                  </a:rPr>
                  <a:t>)</a:t>
                </a:r>
                <a:endParaRPr lang="zh-CN" altLang="en-US" sz="4000" dirty="0"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5319" name="文本框 5318">
            <a:extLst>
              <a:ext uri="{FF2B5EF4-FFF2-40B4-BE49-F238E27FC236}">
                <a16:creationId xmlns:a16="http://schemas.microsoft.com/office/drawing/2014/main" id="{61EA014D-DE2A-4506-03BD-E69B05F1DF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063" y="1922213"/>
            <a:ext cx="30458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  <a:ea typeface="+mn-ea"/>
              </a:rPr>
              <a:t>12  </a:t>
            </a:r>
            <a:r>
              <a:rPr lang="en-US" altLang="zh-CN" sz="2800" b="1" dirty="0">
                <a:solidFill>
                  <a:srgbClr val="7030A0"/>
                </a:solidFill>
                <a:latin typeface="+mn-lt"/>
                <a:ea typeface="+mn-ea"/>
              </a:rPr>
              <a:t>  </a:t>
            </a:r>
            <a:r>
              <a:rPr lang="en-US" altLang="zh-CN" sz="4000" b="1" dirty="0">
                <a:solidFill>
                  <a:srgbClr val="7030A0"/>
                </a:solidFill>
                <a:latin typeface="+mn-lt"/>
                <a:ea typeface="+mn-ea"/>
              </a:rPr>
              <a:t>×     4</a:t>
            </a:r>
            <a:endParaRPr lang="zh-CN" altLang="en-US" sz="40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0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3">
            <a:extLst>
              <a:ext uri="{FF2B5EF4-FFF2-40B4-BE49-F238E27FC236}">
                <a16:creationId xmlns:a16="http://schemas.microsoft.com/office/drawing/2014/main" id="{F09EDEA0-1408-EA57-02DB-9609DFC256FD}"/>
              </a:ext>
            </a:extLst>
          </p:cNvPr>
          <p:cNvGrpSpPr>
            <a:grpSpLocks/>
          </p:cNvGrpSpPr>
          <p:nvPr/>
        </p:nvGrpSpPr>
        <p:grpSpPr bwMode="auto">
          <a:xfrm>
            <a:off x="2886393" y="2474131"/>
            <a:ext cx="7028814" cy="2293516"/>
            <a:chOff x="1684984" y="4387190"/>
            <a:chExt cx="4815842" cy="1571636"/>
          </a:xfrm>
        </p:grpSpPr>
        <p:grpSp>
          <p:nvGrpSpPr>
            <p:cNvPr id="3" name="椭圆 31">
              <a:extLst>
                <a:ext uri="{FF2B5EF4-FFF2-40B4-BE49-F238E27FC236}">
                  <a16:creationId xmlns:a16="http://schemas.microsoft.com/office/drawing/2014/main" id="{76874CBA-237D-9A29-FF39-CF846B750E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8285" y="4349661"/>
              <a:ext cx="365712" cy="359667"/>
              <a:chOff x="1627632" y="4748784"/>
              <a:chExt cx="365760" cy="359664"/>
            </a:xfrm>
          </p:grpSpPr>
          <p:pic>
            <p:nvPicPr>
              <p:cNvPr id="145" name="椭圆 31">
                <a:extLst>
                  <a:ext uri="{FF2B5EF4-FFF2-40B4-BE49-F238E27FC236}">
                    <a16:creationId xmlns:a16="http://schemas.microsoft.com/office/drawing/2014/main" id="{B0069BC8-7C42-C1B7-34C9-0B9086A32158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7632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6" name="Text Box 13">
                <a:extLst>
                  <a:ext uri="{FF2B5EF4-FFF2-40B4-BE49-F238E27FC236}">
                    <a16:creationId xmlns:a16="http://schemas.microsoft.com/office/drawing/2014/main" id="{4EF827C2-9DBD-FFFF-4935-A50F8019728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22773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椭圆 32">
              <a:extLst>
                <a:ext uri="{FF2B5EF4-FFF2-40B4-BE49-F238E27FC236}">
                  <a16:creationId xmlns:a16="http://schemas.microsoft.com/office/drawing/2014/main" id="{B7F7B83D-35E3-1583-E89A-F2D6A68F6E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42759" y="4349661"/>
              <a:ext cx="371807" cy="359667"/>
              <a:chOff x="2042160" y="4748784"/>
              <a:chExt cx="371856" cy="359664"/>
            </a:xfrm>
          </p:grpSpPr>
          <p:pic>
            <p:nvPicPr>
              <p:cNvPr id="143" name="椭圆 32">
                <a:extLst>
                  <a:ext uri="{FF2B5EF4-FFF2-40B4-BE49-F238E27FC236}">
                    <a16:creationId xmlns:a16="http://schemas.microsoft.com/office/drawing/2014/main" id="{E9E5F353-CDA6-CDF2-A5E3-022061EC3181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4" name="Text Box 16">
                <a:extLst>
                  <a:ext uri="{FF2B5EF4-FFF2-40B4-BE49-F238E27FC236}">
                    <a16:creationId xmlns:a16="http://schemas.microsoft.com/office/drawing/2014/main" id="{995B6A00-634B-B818-8A9D-AFDFB9B52CD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41740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椭圆 35">
              <a:extLst>
                <a:ext uri="{FF2B5EF4-FFF2-40B4-BE49-F238E27FC236}">
                  <a16:creationId xmlns:a16="http://schemas.microsoft.com/office/drawing/2014/main" id="{6464E414-4115-4A84-EEAD-115B1DCFACE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51137" y="4349661"/>
              <a:ext cx="371807" cy="359667"/>
              <a:chOff x="2450592" y="4748784"/>
              <a:chExt cx="371856" cy="359664"/>
            </a:xfrm>
          </p:grpSpPr>
          <p:pic>
            <p:nvPicPr>
              <p:cNvPr id="141" name="椭圆 35">
                <a:extLst>
                  <a:ext uri="{FF2B5EF4-FFF2-40B4-BE49-F238E27FC236}">
                    <a16:creationId xmlns:a16="http://schemas.microsoft.com/office/drawing/2014/main" id="{0958A370-4393-E3C9-1499-9FB0E218CD84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2" name="Text Box 19">
                <a:extLst>
                  <a:ext uri="{FF2B5EF4-FFF2-40B4-BE49-F238E27FC236}">
                    <a16:creationId xmlns:a16="http://schemas.microsoft.com/office/drawing/2014/main" id="{166FD91B-814F-7ED9-A1A0-F4995438CA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50642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椭圆 36">
              <a:extLst>
                <a:ext uri="{FF2B5EF4-FFF2-40B4-BE49-F238E27FC236}">
                  <a16:creationId xmlns:a16="http://schemas.microsoft.com/office/drawing/2014/main" id="{F23B3F8C-567B-EE08-EC7C-EAF3D1B70A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71706" y="4349661"/>
              <a:ext cx="365712" cy="359667"/>
              <a:chOff x="2871216" y="4748784"/>
              <a:chExt cx="365760" cy="359664"/>
            </a:xfrm>
          </p:grpSpPr>
          <p:pic>
            <p:nvPicPr>
              <p:cNvPr id="139" name="椭圆 36">
                <a:extLst>
                  <a:ext uri="{FF2B5EF4-FFF2-40B4-BE49-F238E27FC236}">
                    <a16:creationId xmlns:a16="http://schemas.microsoft.com/office/drawing/2014/main" id="{755457C9-99AC-F55A-950A-D79FEE1BD524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0" name="Text Box 22">
                <a:extLst>
                  <a:ext uri="{FF2B5EF4-FFF2-40B4-BE49-F238E27FC236}">
                    <a16:creationId xmlns:a16="http://schemas.microsoft.com/office/drawing/2014/main" id="{3698832D-5F6A-59FD-68D8-AB34F6F7B9E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69609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椭圆 37">
              <a:extLst>
                <a:ext uri="{FF2B5EF4-FFF2-40B4-BE49-F238E27FC236}">
                  <a16:creationId xmlns:a16="http://schemas.microsoft.com/office/drawing/2014/main" id="{B2F978D1-B1A9-A2CB-834D-0945A3DC555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80084" y="4349661"/>
              <a:ext cx="371807" cy="359667"/>
              <a:chOff x="3279648" y="4748784"/>
              <a:chExt cx="371856" cy="359664"/>
            </a:xfrm>
          </p:grpSpPr>
          <p:pic>
            <p:nvPicPr>
              <p:cNvPr id="137" name="椭圆 37">
                <a:extLst>
                  <a:ext uri="{FF2B5EF4-FFF2-40B4-BE49-F238E27FC236}">
                    <a16:creationId xmlns:a16="http://schemas.microsoft.com/office/drawing/2014/main" id="{781F3846-415E-8709-F9F1-AB0FF447C426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8" name="Text Box 25">
                <a:extLst>
                  <a:ext uri="{FF2B5EF4-FFF2-40B4-BE49-F238E27FC236}">
                    <a16:creationId xmlns:a16="http://schemas.microsoft.com/office/drawing/2014/main" id="{9901A081-EC21-C962-4990-D77469AAB15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79287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椭圆 38">
              <a:extLst>
                <a:ext uri="{FF2B5EF4-FFF2-40B4-BE49-F238E27FC236}">
                  <a16:creationId xmlns:a16="http://schemas.microsoft.com/office/drawing/2014/main" id="{0B71B5BD-C663-29E6-B888-8E94666020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00653" y="4349661"/>
              <a:ext cx="365712" cy="359667"/>
              <a:chOff x="3700272" y="4748784"/>
              <a:chExt cx="365760" cy="359664"/>
            </a:xfrm>
          </p:grpSpPr>
          <p:pic>
            <p:nvPicPr>
              <p:cNvPr id="135" name="椭圆 38">
                <a:extLst>
                  <a:ext uri="{FF2B5EF4-FFF2-40B4-BE49-F238E27FC236}">
                    <a16:creationId xmlns:a16="http://schemas.microsoft.com/office/drawing/2014/main" id="{AF52A498-12D8-44B3-B5E4-FC3653DA2612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6" name="Text Box 28">
                <a:extLst>
                  <a:ext uri="{FF2B5EF4-FFF2-40B4-BE49-F238E27FC236}">
                    <a16:creationId xmlns:a16="http://schemas.microsoft.com/office/drawing/2014/main" id="{7718EB2B-5C6F-C088-2B9A-C8E2346DEF7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98254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椭圆 39">
              <a:extLst>
                <a:ext uri="{FF2B5EF4-FFF2-40B4-BE49-F238E27FC236}">
                  <a16:creationId xmlns:a16="http://schemas.microsoft.com/office/drawing/2014/main" id="{081D698A-5D7C-0B1F-EB0E-A2D60B2F74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09031" y="4349661"/>
              <a:ext cx="365712" cy="359667"/>
              <a:chOff x="4108704" y="4748784"/>
              <a:chExt cx="365760" cy="359664"/>
            </a:xfrm>
          </p:grpSpPr>
          <p:pic>
            <p:nvPicPr>
              <p:cNvPr id="133" name="椭圆 39">
                <a:extLst>
                  <a:ext uri="{FF2B5EF4-FFF2-40B4-BE49-F238E27FC236}">
                    <a16:creationId xmlns:a16="http://schemas.microsoft.com/office/drawing/2014/main" id="{DEF9CCD4-F011-13F7-B592-987B8C40C1C3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4" name="Text Box 31">
                <a:extLst>
                  <a:ext uri="{FF2B5EF4-FFF2-40B4-BE49-F238E27FC236}">
                    <a16:creationId xmlns:a16="http://schemas.microsoft.com/office/drawing/2014/main" id="{2E597E13-72F6-6A2F-6A0F-A9E952FEFFE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07156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椭圆 40">
              <a:extLst>
                <a:ext uri="{FF2B5EF4-FFF2-40B4-BE49-F238E27FC236}">
                  <a16:creationId xmlns:a16="http://schemas.microsoft.com/office/drawing/2014/main" id="{B39E5027-59A5-3A60-0B50-8720B163E6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29600" y="4349661"/>
              <a:ext cx="365712" cy="359667"/>
              <a:chOff x="4529328" y="4748784"/>
              <a:chExt cx="365760" cy="359664"/>
            </a:xfrm>
          </p:grpSpPr>
          <p:pic>
            <p:nvPicPr>
              <p:cNvPr id="131" name="椭圆 40">
                <a:extLst>
                  <a:ext uri="{FF2B5EF4-FFF2-40B4-BE49-F238E27FC236}">
                    <a16:creationId xmlns:a16="http://schemas.microsoft.com/office/drawing/2014/main" id="{10A31B71-5F67-9B18-C19F-3B4309376313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2" name="Text Box 34">
                <a:extLst>
                  <a:ext uri="{FF2B5EF4-FFF2-40B4-BE49-F238E27FC236}">
                    <a16:creationId xmlns:a16="http://schemas.microsoft.com/office/drawing/2014/main" id="{B13E4663-7BE4-849D-F126-EBEE2DC21D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26123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椭圆 41">
              <a:extLst>
                <a:ext uri="{FF2B5EF4-FFF2-40B4-BE49-F238E27FC236}">
                  <a16:creationId xmlns:a16="http://schemas.microsoft.com/office/drawing/2014/main" id="{280DA401-6B91-16C4-0FD6-CE4438D80BD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44074" y="4349661"/>
              <a:ext cx="365712" cy="359667"/>
              <a:chOff x="4943856" y="4748784"/>
              <a:chExt cx="365760" cy="359664"/>
            </a:xfrm>
          </p:grpSpPr>
          <p:pic>
            <p:nvPicPr>
              <p:cNvPr id="129" name="椭圆 41">
                <a:extLst>
                  <a:ext uri="{FF2B5EF4-FFF2-40B4-BE49-F238E27FC236}">
                    <a16:creationId xmlns:a16="http://schemas.microsoft.com/office/drawing/2014/main" id="{753D58C5-B03E-210A-38FA-5D1EC23E9437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43856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0" name="Text Box 37">
                <a:extLst>
                  <a:ext uri="{FF2B5EF4-FFF2-40B4-BE49-F238E27FC236}">
                    <a16:creationId xmlns:a16="http://schemas.microsoft.com/office/drawing/2014/main" id="{90032B05-CDDC-13FC-DE42-3A9CC1898EF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38853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椭圆 42">
              <a:extLst>
                <a:ext uri="{FF2B5EF4-FFF2-40B4-BE49-F238E27FC236}">
                  <a16:creationId xmlns:a16="http://schemas.microsoft.com/office/drawing/2014/main" id="{D476DD23-4C71-8295-9A04-959112AFAEE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58547" y="4349661"/>
              <a:ext cx="371807" cy="359667"/>
              <a:chOff x="5358384" y="4748784"/>
              <a:chExt cx="371856" cy="359664"/>
            </a:xfrm>
          </p:grpSpPr>
          <p:pic>
            <p:nvPicPr>
              <p:cNvPr id="127" name="椭圆 42">
                <a:extLst>
                  <a:ext uri="{FF2B5EF4-FFF2-40B4-BE49-F238E27FC236}">
                    <a16:creationId xmlns:a16="http://schemas.microsoft.com/office/drawing/2014/main" id="{8B753D0D-38BE-63EA-C42F-FB526C841CA7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8" name="Text Box 40">
                <a:extLst>
                  <a:ext uri="{FF2B5EF4-FFF2-40B4-BE49-F238E27FC236}">
                    <a16:creationId xmlns:a16="http://schemas.microsoft.com/office/drawing/2014/main" id="{04B24997-8B99-3AC4-7306-85EC5E3183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57820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椭圆 43">
              <a:extLst>
                <a:ext uri="{FF2B5EF4-FFF2-40B4-BE49-F238E27FC236}">
                  <a16:creationId xmlns:a16="http://schemas.microsoft.com/office/drawing/2014/main" id="{FEE088A5-1FC8-456B-9E92-413CCC6712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6925" y="4349661"/>
              <a:ext cx="371807" cy="359667"/>
              <a:chOff x="5766816" y="4748784"/>
              <a:chExt cx="371856" cy="359664"/>
            </a:xfrm>
          </p:grpSpPr>
          <p:pic>
            <p:nvPicPr>
              <p:cNvPr id="125" name="椭圆 43">
                <a:extLst>
                  <a:ext uri="{FF2B5EF4-FFF2-40B4-BE49-F238E27FC236}">
                    <a16:creationId xmlns:a16="http://schemas.microsoft.com/office/drawing/2014/main" id="{287EF881-CD58-D647-97B5-EC0C1A1B4AD1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6" name="Text Box 43">
                <a:extLst>
                  <a:ext uri="{FF2B5EF4-FFF2-40B4-BE49-F238E27FC236}">
                    <a16:creationId xmlns:a16="http://schemas.microsoft.com/office/drawing/2014/main" id="{1C2DA68A-E260-5153-4BC1-AFCE1DB3F5D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66722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椭圆 44">
              <a:extLst>
                <a:ext uri="{FF2B5EF4-FFF2-40B4-BE49-F238E27FC236}">
                  <a16:creationId xmlns:a16="http://schemas.microsoft.com/office/drawing/2014/main" id="{15FD9ECC-773D-9BBC-24DD-C1AE4C7047A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87494" y="4349661"/>
              <a:ext cx="365712" cy="359667"/>
              <a:chOff x="6187440" y="4748784"/>
              <a:chExt cx="365760" cy="359664"/>
            </a:xfrm>
          </p:grpSpPr>
          <p:pic>
            <p:nvPicPr>
              <p:cNvPr id="123" name="椭圆 44">
                <a:extLst>
                  <a:ext uri="{FF2B5EF4-FFF2-40B4-BE49-F238E27FC236}">
                    <a16:creationId xmlns:a16="http://schemas.microsoft.com/office/drawing/2014/main" id="{5779B044-1001-4808-255C-09961404E32B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4" name="Text Box 46">
                <a:extLst>
                  <a:ext uri="{FF2B5EF4-FFF2-40B4-BE49-F238E27FC236}">
                    <a16:creationId xmlns:a16="http://schemas.microsoft.com/office/drawing/2014/main" id="{DCB32980-EC23-6152-45D9-45E14475718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85689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椭圆 45">
              <a:extLst>
                <a:ext uri="{FF2B5EF4-FFF2-40B4-BE49-F238E27FC236}">
                  <a16:creationId xmlns:a16="http://schemas.microsoft.com/office/drawing/2014/main" id="{8B708AF3-0BA8-7430-71EE-0B8F40E4D4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2190" y="4800768"/>
              <a:ext cx="371807" cy="359667"/>
              <a:chOff x="1621536" y="5199888"/>
              <a:chExt cx="371856" cy="359664"/>
            </a:xfrm>
          </p:grpSpPr>
          <p:pic>
            <p:nvPicPr>
              <p:cNvPr id="121" name="椭圆 45">
                <a:extLst>
                  <a:ext uri="{FF2B5EF4-FFF2-40B4-BE49-F238E27FC236}">
                    <a16:creationId xmlns:a16="http://schemas.microsoft.com/office/drawing/2014/main" id="{CFE34E9F-A055-1A71-8F83-2AF3C63AAB4B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1536" y="5199888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2" name="Text Box 49">
                <a:extLst>
                  <a:ext uri="{FF2B5EF4-FFF2-40B4-BE49-F238E27FC236}">
                    <a16:creationId xmlns:a16="http://schemas.microsoft.com/office/drawing/2014/main" id="{3F0CEC3C-1D5B-9AF5-3591-02B1CC4A34D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21247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椭圆 46">
              <a:extLst>
                <a:ext uri="{FF2B5EF4-FFF2-40B4-BE49-F238E27FC236}">
                  <a16:creationId xmlns:a16="http://schemas.microsoft.com/office/drawing/2014/main" id="{AA0B11CD-F705-9569-61CB-6A3AA44EFF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42759" y="4800768"/>
              <a:ext cx="365712" cy="359667"/>
              <a:chOff x="2042160" y="5199888"/>
              <a:chExt cx="365760" cy="359664"/>
            </a:xfrm>
          </p:grpSpPr>
          <p:pic>
            <p:nvPicPr>
              <p:cNvPr id="119" name="椭圆 46">
                <a:extLst>
                  <a:ext uri="{FF2B5EF4-FFF2-40B4-BE49-F238E27FC236}">
                    <a16:creationId xmlns:a16="http://schemas.microsoft.com/office/drawing/2014/main" id="{1315AEEA-D651-421B-D2BA-616FA320E395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0" name="Text Box 52">
                <a:extLst>
                  <a:ext uri="{FF2B5EF4-FFF2-40B4-BE49-F238E27FC236}">
                    <a16:creationId xmlns:a16="http://schemas.microsoft.com/office/drawing/2014/main" id="{9C60562C-E179-A449-4683-F5E48C898A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40214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椭圆 47">
              <a:extLst>
                <a:ext uri="{FF2B5EF4-FFF2-40B4-BE49-F238E27FC236}">
                  <a16:creationId xmlns:a16="http://schemas.microsoft.com/office/drawing/2014/main" id="{76ED560E-61A5-4B84-F47F-FA8646A9BF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51137" y="4800768"/>
              <a:ext cx="365712" cy="359667"/>
              <a:chOff x="2450592" y="5199888"/>
              <a:chExt cx="365760" cy="359664"/>
            </a:xfrm>
          </p:grpSpPr>
          <p:pic>
            <p:nvPicPr>
              <p:cNvPr id="117" name="椭圆 47">
                <a:extLst>
                  <a:ext uri="{FF2B5EF4-FFF2-40B4-BE49-F238E27FC236}">
                    <a16:creationId xmlns:a16="http://schemas.microsoft.com/office/drawing/2014/main" id="{005D9030-A60B-6143-567D-5D9D20A04399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8" name="Text Box 55">
                <a:extLst>
                  <a:ext uri="{FF2B5EF4-FFF2-40B4-BE49-F238E27FC236}">
                    <a16:creationId xmlns:a16="http://schemas.microsoft.com/office/drawing/2014/main" id="{C19CFFDC-3653-C5BC-7925-4FBBB8298E0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49116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椭圆 48">
              <a:extLst>
                <a:ext uri="{FF2B5EF4-FFF2-40B4-BE49-F238E27FC236}">
                  <a16:creationId xmlns:a16="http://schemas.microsoft.com/office/drawing/2014/main" id="{5922016A-A20E-3E0D-B0DC-3897597F48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71706" y="4800768"/>
              <a:ext cx="365712" cy="359667"/>
              <a:chOff x="2871216" y="5199888"/>
              <a:chExt cx="365760" cy="359664"/>
            </a:xfrm>
          </p:grpSpPr>
          <p:pic>
            <p:nvPicPr>
              <p:cNvPr id="115" name="椭圆 48">
                <a:extLst>
                  <a:ext uri="{FF2B5EF4-FFF2-40B4-BE49-F238E27FC236}">
                    <a16:creationId xmlns:a16="http://schemas.microsoft.com/office/drawing/2014/main" id="{825F2D44-AEC9-DE60-8264-150C61E8E69D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" name="Text Box 58">
                <a:extLst>
                  <a:ext uri="{FF2B5EF4-FFF2-40B4-BE49-F238E27FC236}">
                    <a16:creationId xmlns:a16="http://schemas.microsoft.com/office/drawing/2014/main" id="{794ED594-AA80-94C5-6D60-9BBCD310A82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68083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椭圆 49">
              <a:extLst>
                <a:ext uri="{FF2B5EF4-FFF2-40B4-BE49-F238E27FC236}">
                  <a16:creationId xmlns:a16="http://schemas.microsoft.com/office/drawing/2014/main" id="{0DDB3D54-10DB-C4B3-F0C0-14C89A07AD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80084" y="4800768"/>
              <a:ext cx="365712" cy="359667"/>
              <a:chOff x="3279648" y="5199888"/>
              <a:chExt cx="365760" cy="359664"/>
            </a:xfrm>
          </p:grpSpPr>
          <p:pic>
            <p:nvPicPr>
              <p:cNvPr id="113" name="椭圆 49">
                <a:extLst>
                  <a:ext uri="{FF2B5EF4-FFF2-40B4-BE49-F238E27FC236}">
                    <a16:creationId xmlns:a16="http://schemas.microsoft.com/office/drawing/2014/main" id="{B61DEC14-BF40-48C2-088A-EC59AC4C983C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4" name="Text Box 61">
                <a:extLst>
                  <a:ext uri="{FF2B5EF4-FFF2-40B4-BE49-F238E27FC236}">
                    <a16:creationId xmlns:a16="http://schemas.microsoft.com/office/drawing/2014/main" id="{66D5B319-81DD-DAB6-4116-F9B378650FC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77761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椭圆 50">
              <a:extLst>
                <a:ext uri="{FF2B5EF4-FFF2-40B4-BE49-F238E27FC236}">
                  <a16:creationId xmlns:a16="http://schemas.microsoft.com/office/drawing/2014/main" id="{1653DD51-9F57-F9F6-98AD-380A46AAD9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00653" y="4800768"/>
              <a:ext cx="365712" cy="359667"/>
              <a:chOff x="3700272" y="5199888"/>
              <a:chExt cx="365760" cy="359664"/>
            </a:xfrm>
          </p:grpSpPr>
          <p:pic>
            <p:nvPicPr>
              <p:cNvPr id="111" name="椭圆 50">
                <a:extLst>
                  <a:ext uri="{FF2B5EF4-FFF2-40B4-BE49-F238E27FC236}">
                    <a16:creationId xmlns:a16="http://schemas.microsoft.com/office/drawing/2014/main" id="{64B1CD11-7BAC-00DA-7399-ADC01DBA2E9C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" name="Text Box 64">
                <a:extLst>
                  <a:ext uri="{FF2B5EF4-FFF2-40B4-BE49-F238E27FC236}">
                    <a16:creationId xmlns:a16="http://schemas.microsoft.com/office/drawing/2014/main" id="{8E97D40D-5939-90FF-A34D-61D4870D555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96728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椭圆 51">
              <a:extLst>
                <a:ext uri="{FF2B5EF4-FFF2-40B4-BE49-F238E27FC236}">
                  <a16:creationId xmlns:a16="http://schemas.microsoft.com/office/drawing/2014/main" id="{0A9F31E5-7B1F-F573-2EDD-C16B0DA7AC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09031" y="4800768"/>
              <a:ext cx="365712" cy="359667"/>
              <a:chOff x="4108704" y="5199888"/>
              <a:chExt cx="365760" cy="359664"/>
            </a:xfrm>
          </p:grpSpPr>
          <p:pic>
            <p:nvPicPr>
              <p:cNvPr id="109" name="椭圆 51">
                <a:extLst>
                  <a:ext uri="{FF2B5EF4-FFF2-40B4-BE49-F238E27FC236}">
                    <a16:creationId xmlns:a16="http://schemas.microsoft.com/office/drawing/2014/main" id="{C87C20EF-C38A-181F-C51B-A6A5E784E7F5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0" name="Text Box 67">
                <a:extLst>
                  <a:ext uri="{FF2B5EF4-FFF2-40B4-BE49-F238E27FC236}">
                    <a16:creationId xmlns:a16="http://schemas.microsoft.com/office/drawing/2014/main" id="{EB231144-EA7B-32A4-2DFF-45DD4CBA2DA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05630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椭圆 52">
              <a:extLst>
                <a:ext uri="{FF2B5EF4-FFF2-40B4-BE49-F238E27FC236}">
                  <a16:creationId xmlns:a16="http://schemas.microsoft.com/office/drawing/2014/main" id="{B3D865F6-AD0B-1AD3-8D95-69AB24BC4B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29600" y="4800768"/>
              <a:ext cx="365712" cy="359667"/>
              <a:chOff x="4529328" y="5199888"/>
              <a:chExt cx="365760" cy="359664"/>
            </a:xfrm>
          </p:grpSpPr>
          <p:pic>
            <p:nvPicPr>
              <p:cNvPr id="107" name="椭圆 52">
                <a:extLst>
                  <a:ext uri="{FF2B5EF4-FFF2-40B4-BE49-F238E27FC236}">
                    <a16:creationId xmlns:a16="http://schemas.microsoft.com/office/drawing/2014/main" id="{B4FE3B16-61B6-CF31-AD3A-E7A7378B114F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8" name="Text Box 70">
                <a:extLst>
                  <a:ext uri="{FF2B5EF4-FFF2-40B4-BE49-F238E27FC236}">
                    <a16:creationId xmlns:a16="http://schemas.microsoft.com/office/drawing/2014/main" id="{8DEB4493-540D-B0E8-B48D-BDD1600A9AB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24597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椭圆 53">
              <a:extLst>
                <a:ext uri="{FF2B5EF4-FFF2-40B4-BE49-F238E27FC236}">
                  <a16:creationId xmlns:a16="http://schemas.microsoft.com/office/drawing/2014/main" id="{44AFFC4C-6228-D1CA-7283-CB191F0B11C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37978" y="4800768"/>
              <a:ext cx="371807" cy="359667"/>
              <a:chOff x="4937760" y="5199888"/>
              <a:chExt cx="371856" cy="359664"/>
            </a:xfrm>
          </p:grpSpPr>
          <p:pic>
            <p:nvPicPr>
              <p:cNvPr id="105" name="椭圆 53">
                <a:extLst>
                  <a:ext uri="{FF2B5EF4-FFF2-40B4-BE49-F238E27FC236}">
                    <a16:creationId xmlns:a16="http://schemas.microsoft.com/office/drawing/2014/main" id="{BFEDA8C0-8C2E-D456-EC53-16D48E04C8BD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7760" y="5199888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6" name="Text Box 73">
                <a:extLst>
                  <a:ext uri="{FF2B5EF4-FFF2-40B4-BE49-F238E27FC236}">
                    <a16:creationId xmlns:a16="http://schemas.microsoft.com/office/drawing/2014/main" id="{D0260D78-2987-28EA-E896-FAB923BDD08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37327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椭圆 54">
              <a:extLst>
                <a:ext uri="{FF2B5EF4-FFF2-40B4-BE49-F238E27FC236}">
                  <a16:creationId xmlns:a16="http://schemas.microsoft.com/office/drawing/2014/main" id="{13FE3AA7-BF1C-AB3D-B49F-9AF6491DFD2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58547" y="4800768"/>
              <a:ext cx="365712" cy="359667"/>
              <a:chOff x="5358384" y="5199888"/>
              <a:chExt cx="365760" cy="359664"/>
            </a:xfrm>
          </p:grpSpPr>
          <p:pic>
            <p:nvPicPr>
              <p:cNvPr id="103" name="椭圆 54">
                <a:extLst>
                  <a:ext uri="{FF2B5EF4-FFF2-40B4-BE49-F238E27FC236}">
                    <a16:creationId xmlns:a16="http://schemas.microsoft.com/office/drawing/2014/main" id="{AD790827-4853-19C3-224F-1CC3CC2CFF06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4" name="Text Box 76">
                <a:extLst>
                  <a:ext uri="{FF2B5EF4-FFF2-40B4-BE49-F238E27FC236}">
                    <a16:creationId xmlns:a16="http://schemas.microsoft.com/office/drawing/2014/main" id="{0953C11E-D6DB-9797-571D-A0DF99C4D4C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56294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椭圆 55">
              <a:extLst>
                <a:ext uri="{FF2B5EF4-FFF2-40B4-BE49-F238E27FC236}">
                  <a16:creationId xmlns:a16="http://schemas.microsoft.com/office/drawing/2014/main" id="{AC090353-D9D1-7D11-4CFE-5F22053D57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6925" y="4800768"/>
              <a:ext cx="365712" cy="359667"/>
              <a:chOff x="5766816" y="5199888"/>
              <a:chExt cx="365760" cy="359664"/>
            </a:xfrm>
          </p:grpSpPr>
          <p:pic>
            <p:nvPicPr>
              <p:cNvPr id="101" name="椭圆 55">
                <a:extLst>
                  <a:ext uri="{FF2B5EF4-FFF2-40B4-BE49-F238E27FC236}">
                    <a16:creationId xmlns:a16="http://schemas.microsoft.com/office/drawing/2014/main" id="{E60AF12C-2109-4857-6B3E-C0B238661357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" name="Text Box 79">
                <a:extLst>
                  <a:ext uri="{FF2B5EF4-FFF2-40B4-BE49-F238E27FC236}">
                    <a16:creationId xmlns:a16="http://schemas.microsoft.com/office/drawing/2014/main" id="{C6AD2F2B-1B8B-6BBE-94C0-853E0222E80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65196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椭圆 56">
              <a:extLst>
                <a:ext uri="{FF2B5EF4-FFF2-40B4-BE49-F238E27FC236}">
                  <a16:creationId xmlns:a16="http://schemas.microsoft.com/office/drawing/2014/main" id="{A6B9AE0F-3474-6F50-1225-3CC331B80B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87494" y="4800768"/>
              <a:ext cx="365712" cy="359667"/>
              <a:chOff x="6187440" y="5199888"/>
              <a:chExt cx="365760" cy="359664"/>
            </a:xfrm>
          </p:grpSpPr>
          <p:pic>
            <p:nvPicPr>
              <p:cNvPr id="99" name="椭圆 56">
                <a:extLst>
                  <a:ext uri="{FF2B5EF4-FFF2-40B4-BE49-F238E27FC236}">
                    <a16:creationId xmlns:a16="http://schemas.microsoft.com/office/drawing/2014/main" id="{A4D85D99-791E-E5DF-010E-E00AF25A7403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0" name="Text Box 82">
                <a:extLst>
                  <a:ext uri="{FF2B5EF4-FFF2-40B4-BE49-F238E27FC236}">
                    <a16:creationId xmlns:a16="http://schemas.microsoft.com/office/drawing/2014/main" id="{BE062ACE-C99F-0082-3DE4-39AD69C7713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84163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椭圆 59">
              <a:extLst>
                <a:ext uri="{FF2B5EF4-FFF2-40B4-BE49-F238E27FC236}">
                  <a16:creationId xmlns:a16="http://schemas.microsoft.com/office/drawing/2014/main" id="{8E8985B8-8F64-9916-5637-B9E8942D950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2190" y="5239683"/>
              <a:ext cx="371807" cy="365763"/>
              <a:chOff x="1621536" y="5638800"/>
              <a:chExt cx="371856" cy="365760"/>
            </a:xfrm>
          </p:grpSpPr>
          <p:pic>
            <p:nvPicPr>
              <p:cNvPr id="97" name="椭圆 59">
                <a:extLst>
                  <a:ext uri="{FF2B5EF4-FFF2-40B4-BE49-F238E27FC236}">
                    <a16:creationId xmlns:a16="http://schemas.microsoft.com/office/drawing/2014/main" id="{8EA27698-78D5-7121-4348-B2D738006B45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1536" y="5638800"/>
                <a:ext cx="371856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8" name="Text Box 85">
                <a:extLst>
                  <a:ext uri="{FF2B5EF4-FFF2-40B4-BE49-F238E27FC236}">
                    <a16:creationId xmlns:a16="http://schemas.microsoft.com/office/drawing/2014/main" id="{5BF484B3-D512-0648-0AEB-6B7F156B53A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21247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椭圆 60">
              <a:extLst>
                <a:ext uri="{FF2B5EF4-FFF2-40B4-BE49-F238E27FC236}">
                  <a16:creationId xmlns:a16="http://schemas.microsoft.com/office/drawing/2014/main" id="{2B995375-8BE7-C5AF-88DF-665261100A4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42759" y="5239683"/>
              <a:ext cx="365712" cy="365763"/>
              <a:chOff x="2042160" y="5638800"/>
              <a:chExt cx="365760" cy="365760"/>
            </a:xfrm>
          </p:grpSpPr>
          <p:pic>
            <p:nvPicPr>
              <p:cNvPr id="95" name="椭圆 60">
                <a:extLst>
                  <a:ext uri="{FF2B5EF4-FFF2-40B4-BE49-F238E27FC236}">
                    <a16:creationId xmlns:a16="http://schemas.microsoft.com/office/drawing/2014/main" id="{F6E9AD58-78FA-2BF2-289D-9B5601AAADD9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6" name="Text Box 88">
                <a:extLst>
                  <a:ext uri="{FF2B5EF4-FFF2-40B4-BE49-F238E27FC236}">
                    <a16:creationId xmlns:a16="http://schemas.microsoft.com/office/drawing/2014/main" id="{5CEFCBA1-BD2A-3130-0F03-41F2E90D204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40214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椭圆 61">
              <a:extLst>
                <a:ext uri="{FF2B5EF4-FFF2-40B4-BE49-F238E27FC236}">
                  <a16:creationId xmlns:a16="http://schemas.microsoft.com/office/drawing/2014/main" id="{324FB958-CE4D-B0BA-AA83-2B2DBCE123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51137" y="5239683"/>
              <a:ext cx="365712" cy="365763"/>
              <a:chOff x="2450592" y="5638800"/>
              <a:chExt cx="365760" cy="365760"/>
            </a:xfrm>
          </p:grpSpPr>
          <p:pic>
            <p:nvPicPr>
              <p:cNvPr id="93" name="椭圆 61">
                <a:extLst>
                  <a:ext uri="{FF2B5EF4-FFF2-40B4-BE49-F238E27FC236}">
                    <a16:creationId xmlns:a16="http://schemas.microsoft.com/office/drawing/2014/main" id="{54AA1E5E-2CC7-8FA0-A475-B2319A5CFEF8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" name="Text Box 91">
                <a:extLst>
                  <a:ext uri="{FF2B5EF4-FFF2-40B4-BE49-F238E27FC236}">
                    <a16:creationId xmlns:a16="http://schemas.microsoft.com/office/drawing/2014/main" id="{20C21051-9285-FE1A-6A3B-5827934DD0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49116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椭圆 62">
              <a:extLst>
                <a:ext uri="{FF2B5EF4-FFF2-40B4-BE49-F238E27FC236}">
                  <a16:creationId xmlns:a16="http://schemas.microsoft.com/office/drawing/2014/main" id="{EF051112-C6C6-23B1-617B-E4DB2413C5C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71706" y="5239683"/>
              <a:ext cx="365712" cy="365763"/>
              <a:chOff x="2871216" y="5638800"/>
              <a:chExt cx="365760" cy="365760"/>
            </a:xfrm>
          </p:grpSpPr>
          <p:pic>
            <p:nvPicPr>
              <p:cNvPr id="91" name="椭圆 62">
                <a:extLst>
                  <a:ext uri="{FF2B5EF4-FFF2-40B4-BE49-F238E27FC236}">
                    <a16:creationId xmlns:a16="http://schemas.microsoft.com/office/drawing/2014/main" id="{6F0F32BE-3155-88AF-22F4-99112927D06F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" name="Text Box 94">
                <a:extLst>
                  <a:ext uri="{FF2B5EF4-FFF2-40B4-BE49-F238E27FC236}">
                    <a16:creationId xmlns:a16="http://schemas.microsoft.com/office/drawing/2014/main" id="{3A47981C-1246-8371-7F40-5118DF0832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68083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椭圆 63">
              <a:extLst>
                <a:ext uri="{FF2B5EF4-FFF2-40B4-BE49-F238E27FC236}">
                  <a16:creationId xmlns:a16="http://schemas.microsoft.com/office/drawing/2014/main" id="{EFBEEE06-F1FC-3345-9310-2541D2A229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80084" y="5239683"/>
              <a:ext cx="365712" cy="365763"/>
              <a:chOff x="3279648" y="5638800"/>
              <a:chExt cx="365760" cy="365760"/>
            </a:xfrm>
          </p:grpSpPr>
          <p:pic>
            <p:nvPicPr>
              <p:cNvPr id="89" name="椭圆 63">
                <a:extLst>
                  <a:ext uri="{FF2B5EF4-FFF2-40B4-BE49-F238E27FC236}">
                    <a16:creationId xmlns:a16="http://schemas.microsoft.com/office/drawing/2014/main" id="{9578E6B5-3A47-33CE-7489-A93E513FB0C6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0" name="Text Box 97">
                <a:extLst>
                  <a:ext uri="{FF2B5EF4-FFF2-40B4-BE49-F238E27FC236}">
                    <a16:creationId xmlns:a16="http://schemas.microsoft.com/office/drawing/2014/main" id="{215FE706-65BA-570A-E07D-F9ED9D37A87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77761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椭圆 64">
              <a:extLst>
                <a:ext uri="{FF2B5EF4-FFF2-40B4-BE49-F238E27FC236}">
                  <a16:creationId xmlns:a16="http://schemas.microsoft.com/office/drawing/2014/main" id="{2E6FA1CA-6702-AD6F-F544-4D094E4B3F4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00653" y="5239683"/>
              <a:ext cx="365712" cy="365763"/>
              <a:chOff x="3700272" y="5638800"/>
              <a:chExt cx="365760" cy="365760"/>
            </a:xfrm>
          </p:grpSpPr>
          <p:pic>
            <p:nvPicPr>
              <p:cNvPr id="87" name="椭圆 64">
                <a:extLst>
                  <a:ext uri="{FF2B5EF4-FFF2-40B4-BE49-F238E27FC236}">
                    <a16:creationId xmlns:a16="http://schemas.microsoft.com/office/drawing/2014/main" id="{1A1F9E5C-6841-1DD4-299B-10A6F9727D0B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8" name="Text Box 100">
                <a:extLst>
                  <a:ext uri="{FF2B5EF4-FFF2-40B4-BE49-F238E27FC236}">
                    <a16:creationId xmlns:a16="http://schemas.microsoft.com/office/drawing/2014/main" id="{66F74129-B735-E67A-26E0-D872301B87B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96728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椭圆 65">
              <a:extLst>
                <a:ext uri="{FF2B5EF4-FFF2-40B4-BE49-F238E27FC236}">
                  <a16:creationId xmlns:a16="http://schemas.microsoft.com/office/drawing/2014/main" id="{E42DECA5-FB59-4AB7-01DA-3A6D945E50F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09031" y="5239683"/>
              <a:ext cx="365712" cy="365763"/>
              <a:chOff x="4108704" y="5638800"/>
              <a:chExt cx="365760" cy="365760"/>
            </a:xfrm>
          </p:grpSpPr>
          <p:pic>
            <p:nvPicPr>
              <p:cNvPr id="85" name="椭圆 65">
                <a:extLst>
                  <a:ext uri="{FF2B5EF4-FFF2-40B4-BE49-F238E27FC236}">
                    <a16:creationId xmlns:a16="http://schemas.microsoft.com/office/drawing/2014/main" id="{C5B0A7A5-1779-710C-E2F2-877A2791AB63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6" name="Text Box 103">
                <a:extLst>
                  <a:ext uri="{FF2B5EF4-FFF2-40B4-BE49-F238E27FC236}">
                    <a16:creationId xmlns:a16="http://schemas.microsoft.com/office/drawing/2014/main" id="{AA4D09C2-D140-E1F2-7317-0511F9C6D19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05630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椭圆 66">
              <a:extLst>
                <a:ext uri="{FF2B5EF4-FFF2-40B4-BE49-F238E27FC236}">
                  <a16:creationId xmlns:a16="http://schemas.microsoft.com/office/drawing/2014/main" id="{7BFF8CBD-E282-F944-E527-28F256B18B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29600" y="5239683"/>
              <a:ext cx="365712" cy="365763"/>
              <a:chOff x="4529328" y="5638800"/>
              <a:chExt cx="365760" cy="365760"/>
            </a:xfrm>
          </p:grpSpPr>
          <p:pic>
            <p:nvPicPr>
              <p:cNvPr id="83" name="椭圆 66">
                <a:extLst>
                  <a:ext uri="{FF2B5EF4-FFF2-40B4-BE49-F238E27FC236}">
                    <a16:creationId xmlns:a16="http://schemas.microsoft.com/office/drawing/2014/main" id="{BEAE1000-7B2E-DAC7-E817-AA7E429EA209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4" name="Text Box 106">
                <a:extLst>
                  <a:ext uri="{FF2B5EF4-FFF2-40B4-BE49-F238E27FC236}">
                    <a16:creationId xmlns:a16="http://schemas.microsoft.com/office/drawing/2014/main" id="{8498231F-7253-4477-97C8-9EA4F28DF16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24597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椭圆 67">
              <a:extLst>
                <a:ext uri="{FF2B5EF4-FFF2-40B4-BE49-F238E27FC236}">
                  <a16:creationId xmlns:a16="http://schemas.microsoft.com/office/drawing/2014/main" id="{4959822C-8302-9FD9-B23F-E99FF19911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37978" y="5239683"/>
              <a:ext cx="371807" cy="365763"/>
              <a:chOff x="4937760" y="5638800"/>
              <a:chExt cx="371856" cy="365760"/>
            </a:xfrm>
          </p:grpSpPr>
          <p:pic>
            <p:nvPicPr>
              <p:cNvPr id="81" name="椭圆 67">
                <a:extLst>
                  <a:ext uri="{FF2B5EF4-FFF2-40B4-BE49-F238E27FC236}">
                    <a16:creationId xmlns:a16="http://schemas.microsoft.com/office/drawing/2014/main" id="{3E682EE0-6F28-7168-6310-6A05455F2AF2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7760" y="5638800"/>
                <a:ext cx="371856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" name="Text Box 109">
                <a:extLst>
                  <a:ext uri="{FF2B5EF4-FFF2-40B4-BE49-F238E27FC236}">
                    <a16:creationId xmlns:a16="http://schemas.microsoft.com/office/drawing/2014/main" id="{AEB77798-9FC8-8F03-F30B-813371BADB4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37327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6" name="椭圆 68">
              <a:extLst>
                <a:ext uri="{FF2B5EF4-FFF2-40B4-BE49-F238E27FC236}">
                  <a16:creationId xmlns:a16="http://schemas.microsoft.com/office/drawing/2014/main" id="{D34FCAC1-5F6C-FBFB-A274-7628DE4C60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58547" y="5239683"/>
              <a:ext cx="365712" cy="365763"/>
              <a:chOff x="5358384" y="5638800"/>
              <a:chExt cx="365760" cy="365760"/>
            </a:xfrm>
          </p:grpSpPr>
          <p:pic>
            <p:nvPicPr>
              <p:cNvPr id="79" name="椭圆 68">
                <a:extLst>
                  <a:ext uri="{FF2B5EF4-FFF2-40B4-BE49-F238E27FC236}">
                    <a16:creationId xmlns:a16="http://schemas.microsoft.com/office/drawing/2014/main" id="{02735F0E-3E48-ADA9-D34B-023889229DDB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0" name="Text Box 112">
                <a:extLst>
                  <a:ext uri="{FF2B5EF4-FFF2-40B4-BE49-F238E27FC236}">
                    <a16:creationId xmlns:a16="http://schemas.microsoft.com/office/drawing/2014/main" id="{675A0FD7-76C5-2739-C778-5ADDC04A23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56294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椭圆 69">
              <a:extLst>
                <a:ext uri="{FF2B5EF4-FFF2-40B4-BE49-F238E27FC236}">
                  <a16:creationId xmlns:a16="http://schemas.microsoft.com/office/drawing/2014/main" id="{6215F6D7-FF2B-26EF-4336-6197687FBC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6925" y="5239683"/>
              <a:ext cx="365712" cy="365763"/>
              <a:chOff x="5766816" y="5638800"/>
              <a:chExt cx="365760" cy="365760"/>
            </a:xfrm>
          </p:grpSpPr>
          <p:pic>
            <p:nvPicPr>
              <p:cNvPr id="77" name="椭圆 69">
                <a:extLst>
                  <a:ext uri="{FF2B5EF4-FFF2-40B4-BE49-F238E27FC236}">
                    <a16:creationId xmlns:a16="http://schemas.microsoft.com/office/drawing/2014/main" id="{5558611B-212C-6B92-C11E-5BBBDC63335B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8" name="Text Box 115">
                <a:extLst>
                  <a:ext uri="{FF2B5EF4-FFF2-40B4-BE49-F238E27FC236}">
                    <a16:creationId xmlns:a16="http://schemas.microsoft.com/office/drawing/2014/main" id="{EAAE986B-6D55-8953-7A9A-D3018B42868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65196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椭圆 70">
              <a:extLst>
                <a:ext uri="{FF2B5EF4-FFF2-40B4-BE49-F238E27FC236}">
                  <a16:creationId xmlns:a16="http://schemas.microsoft.com/office/drawing/2014/main" id="{BB53DB44-F958-C341-819D-372BCE92B6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87494" y="5239683"/>
              <a:ext cx="365712" cy="365763"/>
              <a:chOff x="6187440" y="5638800"/>
              <a:chExt cx="365760" cy="365760"/>
            </a:xfrm>
          </p:grpSpPr>
          <p:pic>
            <p:nvPicPr>
              <p:cNvPr id="75" name="椭圆 70">
                <a:extLst>
                  <a:ext uri="{FF2B5EF4-FFF2-40B4-BE49-F238E27FC236}">
                    <a16:creationId xmlns:a16="http://schemas.microsoft.com/office/drawing/2014/main" id="{941968A2-976F-DA6C-D577-B43E7AE213C3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6" name="Text Box 118">
                <a:extLst>
                  <a:ext uri="{FF2B5EF4-FFF2-40B4-BE49-F238E27FC236}">
                    <a16:creationId xmlns:a16="http://schemas.microsoft.com/office/drawing/2014/main" id="{6ABB55D6-A5CD-18DA-EA33-DE9D63AC32E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84163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9" name="椭圆 71">
              <a:extLst>
                <a:ext uri="{FF2B5EF4-FFF2-40B4-BE49-F238E27FC236}">
                  <a16:creationId xmlns:a16="http://schemas.microsoft.com/office/drawing/2014/main" id="{F6943D35-19C9-E42C-3FE2-74E76809EE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2190" y="5672502"/>
              <a:ext cx="371807" cy="359667"/>
              <a:chOff x="1621536" y="6071616"/>
              <a:chExt cx="371856" cy="359664"/>
            </a:xfrm>
          </p:grpSpPr>
          <p:pic>
            <p:nvPicPr>
              <p:cNvPr id="73" name="椭圆 71">
                <a:extLst>
                  <a:ext uri="{FF2B5EF4-FFF2-40B4-BE49-F238E27FC236}">
                    <a16:creationId xmlns:a16="http://schemas.microsoft.com/office/drawing/2014/main" id="{91B06AC4-1FDD-5F9C-83BB-0B7052519E72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1536" y="6071616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4" name="Text Box 121">
                <a:extLst>
                  <a:ext uri="{FF2B5EF4-FFF2-40B4-BE49-F238E27FC236}">
                    <a16:creationId xmlns:a16="http://schemas.microsoft.com/office/drawing/2014/main" id="{13866C38-D596-DC4F-783F-02EE95E2FE9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21247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0" name="椭圆 72">
              <a:extLst>
                <a:ext uri="{FF2B5EF4-FFF2-40B4-BE49-F238E27FC236}">
                  <a16:creationId xmlns:a16="http://schemas.microsoft.com/office/drawing/2014/main" id="{CF6217CC-7A88-0218-1370-E2FD06D9B80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42759" y="5672502"/>
              <a:ext cx="365712" cy="359667"/>
              <a:chOff x="2042160" y="6071616"/>
              <a:chExt cx="365760" cy="359664"/>
            </a:xfrm>
          </p:grpSpPr>
          <p:pic>
            <p:nvPicPr>
              <p:cNvPr id="71" name="椭圆 72">
                <a:extLst>
                  <a:ext uri="{FF2B5EF4-FFF2-40B4-BE49-F238E27FC236}">
                    <a16:creationId xmlns:a16="http://schemas.microsoft.com/office/drawing/2014/main" id="{546BD356-38C4-241F-028F-2389219B42AA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2" name="Text Box 124">
                <a:extLst>
                  <a:ext uri="{FF2B5EF4-FFF2-40B4-BE49-F238E27FC236}">
                    <a16:creationId xmlns:a16="http://schemas.microsoft.com/office/drawing/2014/main" id="{681B68E1-E9B1-A7F6-BFC8-8B33108F2ED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40214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椭圆 73">
              <a:extLst>
                <a:ext uri="{FF2B5EF4-FFF2-40B4-BE49-F238E27FC236}">
                  <a16:creationId xmlns:a16="http://schemas.microsoft.com/office/drawing/2014/main" id="{64B155A7-E80E-4F4E-A2A6-2CBEC128BA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51137" y="5672502"/>
              <a:ext cx="365712" cy="359667"/>
              <a:chOff x="2450592" y="6071616"/>
              <a:chExt cx="365760" cy="359664"/>
            </a:xfrm>
          </p:grpSpPr>
          <p:pic>
            <p:nvPicPr>
              <p:cNvPr id="69" name="椭圆 73">
                <a:extLst>
                  <a:ext uri="{FF2B5EF4-FFF2-40B4-BE49-F238E27FC236}">
                    <a16:creationId xmlns:a16="http://schemas.microsoft.com/office/drawing/2014/main" id="{E866D4BB-41EE-3DBF-A4F3-89461238FA1C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0" name="Text Box 127">
                <a:extLst>
                  <a:ext uri="{FF2B5EF4-FFF2-40B4-BE49-F238E27FC236}">
                    <a16:creationId xmlns:a16="http://schemas.microsoft.com/office/drawing/2014/main" id="{8C0C164A-FE80-95F1-F97A-C42DF5F8B1C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49116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2" name="椭圆 74">
              <a:extLst>
                <a:ext uri="{FF2B5EF4-FFF2-40B4-BE49-F238E27FC236}">
                  <a16:creationId xmlns:a16="http://schemas.microsoft.com/office/drawing/2014/main" id="{11257CAA-AB24-7382-0A1F-8754C71D4E5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71706" y="5672502"/>
              <a:ext cx="365712" cy="359667"/>
              <a:chOff x="2871216" y="6071616"/>
              <a:chExt cx="365760" cy="359664"/>
            </a:xfrm>
          </p:grpSpPr>
          <p:pic>
            <p:nvPicPr>
              <p:cNvPr id="67" name="椭圆 74">
                <a:extLst>
                  <a:ext uri="{FF2B5EF4-FFF2-40B4-BE49-F238E27FC236}">
                    <a16:creationId xmlns:a16="http://schemas.microsoft.com/office/drawing/2014/main" id="{E00B8A89-CF83-27D8-14FF-99F09F5C51D3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8" name="Text Box 130">
                <a:extLst>
                  <a:ext uri="{FF2B5EF4-FFF2-40B4-BE49-F238E27FC236}">
                    <a16:creationId xmlns:a16="http://schemas.microsoft.com/office/drawing/2014/main" id="{7EAF8674-E6DF-6181-B9F4-04722EDA51F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68083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3" name="椭圆 75">
              <a:extLst>
                <a:ext uri="{FF2B5EF4-FFF2-40B4-BE49-F238E27FC236}">
                  <a16:creationId xmlns:a16="http://schemas.microsoft.com/office/drawing/2014/main" id="{7A1F7E09-6DBF-197E-CF97-0E239CDE077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80084" y="5672502"/>
              <a:ext cx="365712" cy="359667"/>
              <a:chOff x="3279648" y="6071616"/>
              <a:chExt cx="365760" cy="359664"/>
            </a:xfrm>
          </p:grpSpPr>
          <p:pic>
            <p:nvPicPr>
              <p:cNvPr id="65" name="椭圆 75">
                <a:extLst>
                  <a:ext uri="{FF2B5EF4-FFF2-40B4-BE49-F238E27FC236}">
                    <a16:creationId xmlns:a16="http://schemas.microsoft.com/office/drawing/2014/main" id="{E281E322-7092-99FD-33C2-17E9F1A011B6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6" name="Text Box 133">
                <a:extLst>
                  <a:ext uri="{FF2B5EF4-FFF2-40B4-BE49-F238E27FC236}">
                    <a16:creationId xmlns:a16="http://schemas.microsoft.com/office/drawing/2014/main" id="{EC589CC9-1C28-0AB0-F030-C1786DF8A6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77761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4" name="椭圆 76">
              <a:extLst>
                <a:ext uri="{FF2B5EF4-FFF2-40B4-BE49-F238E27FC236}">
                  <a16:creationId xmlns:a16="http://schemas.microsoft.com/office/drawing/2014/main" id="{15DB3E76-8469-874E-51C8-4908CEAF00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00653" y="5672502"/>
              <a:ext cx="365712" cy="359667"/>
              <a:chOff x="3700272" y="6071616"/>
              <a:chExt cx="365760" cy="359664"/>
            </a:xfrm>
          </p:grpSpPr>
          <p:pic>
            <p:nvPicPr>
              <p:cNvPr id="63" name="椭圆 76">
                <a:extLst>
                  <a:ext uri="{FF2B5EF4-FFF2-40B4-BE49-F238E27FC236}">
                    <a16:creationId xmlns:a16="http://schemas.microsoft.com/office/drawing/2014/main" id="{779E4C17-40DB-D321-45A1-48C81B6818B7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4" name="Text Box 136">
                <a:extLst>
                  <a:ext uri="{FF2B5EF4-FFF2-40B4-BE49-F238E27FC236}">
                    <a16:creationId xmlns:a16="http://schemas.microsoft.com/office/drawing/2014/main" id="{A3C0F641-2284-C0C3-1ECA-64857D6FB0C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96728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5" name="椭圆 77">
              <a:extLst>
                <a:ext uri="{FF2B5EF4-FFF2-40B4-BE49-F238E27FC236}">
                  <a16:creationId xmlns:a16="http://schemas.microsoft.com/office/drawing/2014/main" id="{6E7ECDE7-FA53-7737-2D80-DD13301262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09031" y="5672502"/>
              <a:ext cx="365712" cy="359667"/>
              <a:chOff x="4108704" y="6071616"/>
              <a:chExt cx="365760" cy="359664"/>
            </a:xfrm>
          </p:grpSpPr>
          <p:pic>
            <p:nvPicPr>
              <p:cNvPr id="61" name="椭圆 77">
                <a:extLst>
                  <a:ext uri="{FF2B5EF4-FFF2-40B4-BE49-F238E27FC236}">
                    <a16:creationId xmlns:a16="http://schemas.microsoft.com/office/drawing/2014/main" id="{289FEFDA-ACEB-AD8C-14B8-015D40C00AFB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" name="Text Box 139">
                <a:extLst>
                  <a:ext uri="{FF2B5EF4-FFF2-40B4-BE49-F238E27FC236}">
                    <a16:creationId xmlns:a16="http://schemas.microsoft.com/office/drawing/2014/main" id="{D781C7AD-45F9-8843-744F-9680D5795FC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05630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6" name="椭圆 78">
              <a:extLst>
                <a:ext uri="{FF2B5EF4-FFF2-40B4-BE49-F238E27FC236}">
                  <a16:creationId xmlns:a16="http://schemas.microsoft.com/office/drawing/2014/main" id="{AA1BCA50-0ED6-C34E-BABB-8D62531462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29600" y="5672502"/>
              <a:ext cx="365712" cy="359667"/>
              <a:chOff x="4529328" y="6071616"/>
              <a:chExt cx="365760" cy="359664"/>
            </a:xfrm>
          </p:grpSpPr>
          <p:pic>
            <p:nvPicPr>
              <p:cNvPr id="59" name="椭圆 78">
                <a:extLst>
                  <a:ext uri="{FF2B5EF4-FFF2-40B4-BE49-F238E27FC236}">
                    <a16:creationId xmlns:a16="http://schemas.microsoft.com/office/drawing/2014/main" id="{592C6BCD-68EF-9891-F953-41CCCCA04C43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0" name="Text Box 142">
                <a:extLst>
                  <a:ext uri="{FF2B5EF4-FFF2-40B4-BE49-F238E27FC236}">
                    <a16:creationId xmlns:a16="http://schemas.microsoft.com/office/drawing/2014/main" id="{C2AE4F2F-05FB-9A5F-FAF8-51E32A0B5BF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24597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椭圆 79">
              <a:extLst>
                <a:ext uri="{FF2B5EF4-FFF2-40B4-BE49-F238E27FC236}">
                  <a16:creationId xmlns:a16="http://schemas.microsoft.com/office/drawing/2014/main" id="{AC9DA349-4944-2C0B-2CA6-737C4052723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37978" y="5672502"/>
              <a:ext cx="371807" cy="359667"/>
              <a:chOff x="4937760" y="6071616"/>
              <a:chExt cx="371856" cy="359664"/>
            </a:xfrm>
          </p:grpSpPr>
          <p:pic>
            <p:nvPicPr>
              <p:cNvPr id="57" name="椭圆 79">
                <a:extLst>
                  <a:ext uri="{FF2B5EF4-FFF2-40B4-BE49-F238E27FC236}">
                    <a16:creationId xmlns:a16="http://schemas.microsoft.com/office/drawing/2014/main" id="{1817C06C-0A1E-90B4-DC33-F38C5F598CAD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7760" y="6071616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8" name="Text Box 145">
                <a:extLst>
                  <a:ext uri="{FF2B5EF4-FFF2-40B4-BE49-F238E27FC236}">
                    <a16:creationId xmlns:a16="http://schemas.microsoft.com/office/drawing/2014/main" id="{7005974C-8965-6970-9478-0EBE62905D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37327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8" name="椭圆 80">
              <a:extLst>
                <a:ext uri="{FF2B5EF4-FFF2-40B4-BE49-F238E27FC236}">
                  <a16:creationId xmlns:a16="http://schemas.microsoft.com/office/drawing/2014/main" id="{B8BE3399-EB01-B077-8A4F-307614C5B6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58547" y="5672502"/>
              <a:ext cx="365712" cy="359667"/>
              <a:chOff x="5358384" y="6071616"/>
              <a:chExt cx="365760" cy="359664"/>
            </a:xfrm>
          </p:grpSpPr>
          <p:pic>
            <p:nvPicPr>
              <p:cNvPr id="55" name="椭圆 80">
                <a:extLst>
                  <a:ext uri="{FF2B5EF4-FFF2-40B4-BE49-F238E27FC236}">
                    <a16:creationId xmlns:a16="http://schemas.microsoft.com/office/drawing/2014/main" id="{31506A50-C03E-428E-84CF-F045BE2F0672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6" name="Text Box 148">
                <a:extLst>
                  <a:ext uri="{FF2B5EF4-FFF2-40B4-BE49-F238E27FC236}">
                    <a16:creationId xmlns:a16="http://schemas.microsoft.com/office/drawing/2014/main" id="{A4E47832-B9C2-714A-6979-8D6DA9B7914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56294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9" name="椭圆 81">
              <a:extLst>
                <a:ext uri="{FF2B5EF4-FFF2-40B4-BE49-F238E27FC236}">
                  <a16:creationId xmlns:a16="http://schemas.microsoft.com/office/drawing/2014/main" id="{9FE727EA-9B48-68CF-EE1B-9395D0A203A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6925" y="5672502"/>
              <a:ext cx="365712" cy="359667"/>
              <a:chOff x="5766816" y="6071616"/>
              <a:chExt cx="365760" cy="359664"/>
            </a:xfrm>
          </p:grpSpPr>
          <p:pic>
            <p:nvPicPr>
              <p:cNvPr id="53" name="椭圆 81">
                <a:extLst>
                  <a:ext uri="{FF2B5EF4-FFF2-40B4-BE49-F238E27FC236}">
                    <a16:creationId xmlns:a16="http://schemas.microsoft.com/office/drawing/2014/main" id="{C590BFB5-644E-101C-0D1F-70057376FB42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4" name="Text Box 151">
                <a:extLst>
                  <a:ext uri="{FF2B5EF4-FFF2-40B4-BE49-F238E27FC236}">
                    <a16:creationId xmlns:a16="http://schemas.microsoft.com/office/drawing/2014/main" id="{5AA005D0-7A3B-ECBB-C039-848F31FA9BF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65196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椭圆 82">
              <a:extLst>
                <a:ext uri="{FF2B5EF4-FFF2-40B4-BE49-F238E27FC236}">
                  <a16:creationId xmlns:a16="http://schemas.microsoft.com/office/drawing/2014/main" id="{C7E9A1B5-D624-351D-A2F9-5F7F5BD7114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87494" y="5672502"/>
              <a:ext cx="365712" cy="359667"/>
              <a:chOff x="6187440" y="6071616"/>
              <a:chExt cx="365760" cy="359664"/>
            </a:xfrm>
          </p:grpSpPr>
          <p:pic>
            <p:nvPicPr>
              <p:cNvPr id="51" name="椭圆 82">
                <a:extLst>
                  <a:ext uri="{FF2B5EF4-FFF2-40B4-BE49-F238E27FC236}">
                    <a16:creationId xmlns:a16="http://schemas.microsoft.com/office/drawing/2014/main" id="{CA7E8284-AD93-2D1D-C95D-2A09CC3F3BAC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" name="Text Box 154">
                <a:extLst>
                  <a:ext uri="{FF2B5EF4-FFF2-40B4-BE49-F238E27FC236}">
                    <a16:creationId xmlns:a16="http://schemas.microsoft.com/office/drawing/2014/main" id="{0B49152D-9685-6D4D-9727-69464BB307C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84163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54" name="组合 4">
            <a:extLst>
              <a:ext uri="{FF2B5EF4-FFF2-40B4-BE49-F238E27FC236}">
                <a16:creationId xmlns:a16="http://schemas.microsoft.com/office/drawing/2014/main" id="{C072AE83-24AA-1D1C-788E-9FCD7339F0B6}"/>
              </a:ext>
            </a:extLst>
          </p:cNvPr>
          <p:cNvGrpSpPr>
            <a:grpSpLocks/>
          </p:cNvGrpSpPr>
          <p:nvPr/>
        </p:nvGrpSpPr>
        <p:grpSpPr bwMode="auto">
          <a:xfrm>
            <a:off x="2730747" y="749581"/>
            <a:ext cx="7139516" cy="1185334"/>
            <a:chOff x="4190832" y="2334389"/>
            <a:chExt cx="5050748" cy="837406"/>
          </a:xfrm>
        </p:grpSpPr>
        <p:sp>
          <p:nvSpPr>
            <p:cNvPr id="155" name="矩形: 圆角 154">
              <a:extLst>
                <a:ext uri="{FF2B5EF4-FFF2-40B4-BE49-F238E27FC236}">
                  <a16:creationId xmlns:a16="http://schemas.microsoft.com/office/drawing/2014/main" id="{E7274041-26AF-CAFD-0A36-CEF8B2F61A58}"/>
                </a:ext>
              </a:extLst>
            </p:cNvPr>
            <p:cNvSpPr/>
            <p:nvPr/>
          </p:nvSpPr>
          <p:spPr>
            <a:xfrm>
              <a:off x="4190832" y="2334389"/>
              <a:ext cx="5050748" cy="837406"/>
            </a:xfrm>
            <a:prstGeom prst="roundRect">
              <a:avLst>
                <a:gd name="adj" fmla="val 7200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 dirty="0"/>
            </a:p>
          </p:txBody>
        </p:sp>
        <p:grpSp>
          <p:nvGrpSpPr>
            <p:cNvPr id="156" name="组合 6">
              <a:extLst>
                <a:ext uri="{FF2B5EF4-FFF2-40B4-BE49-F238E27FC236}">
                  <a16:creationId xmlns:a16="http://schemas.microsoft.com/office/drawing/2014/main" id="{A044B431-FF28-9AD7-8456-AE7A189857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20832" y="2433813"/>
              <a:ext cx="4620748" cy="625955"/>
              <a:chOff x="1805593" y="311687"/>
              <a:chExt cx="4619618" cy="626122"/>
            </a:xfrm>
          </p:grpSpPr>
          <p:grpSp>
            <p:nvGrpSpPr>
              <p:cNvPr id="157" name="组合 6">
                <a:extLst>
                  <a:ext uri="{FF2B5EF4-FFF2-40B4-BE49-F238E27FC236}">
                    <a16:creationId xmlns:a16="http://schemas.microsoft.com/office/drawing/2014/main" id="{83A1CEF6-0F00-A601-574E-106B8BFBACF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05593" y="311687"/>
                <a:ext cx="3137637" cy="626122"/>
                <a:chOff x="1805593" y="311687"/>
                <a:chExt cx="3137637" cy="626122"/>
              </a:xfrm>
            </p:grpSpPr>
            <p:sp>
              <p:nvSpPr>
                <p:cNvPr id="159" name="矩形: 圆角 158">
                  <a:extLst>
                    <a:ext uri="{FF2B5EF4-FFF2-40B4-BE49-F238E27FC236}">
                      <a16:creationId xmlns:a16="http://schemas.microsoft.com/office/drawing/2014/main" id="{B2BC7533-A973-113E-6509-1F4D033D10AA}"/>
                    </a:ext>
                  </a:extLst>
                </p:cNvPr>
                <p:cNvSpPr/>
                <p:nvPr/>
              </p:nvSpPr>
              <p:spPr>
                <a:xfrm>
                  <a:off x="1805348" y="310957"/>
                  <a:ext cx="624266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160" name="椭圆 159">
                  <a:extLst>
                    <a:ext uri="{FF2B5EF4-FFF2-40B4-BE49-F238E27FC236}">
                      <a16:creationId xmlns:a16="http://schemas.microsoft.com/office/drawing/2014/main" id="{6DFD9AC8-75FE-4448-EC7B-ABAFBA580FAB}"/>
                    </a:ext>
                  </a:extLst>
                </p:cNvPr>
                <p:cNvSpPr/>
                <p:nvPr/>
              </p:nvSpPr>
              <p:spPr>
                <a:xfrm>
                  <a:off x="2511950" y="339376"/>
                  <a:ext cx="570372" cy="569888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161" name="矩形: 圆角 160">
                  <a:extLst>
                    <a:ext uri="{FF2B5EF4-FFF2-40B4-BE49-F238E27FC236}">
                      <a16:creationId xmlns:a16="http://schemas.microsoft.com/office/drawing/2014/main" id="{46DA74BD-3BD6-E122-CFDC-F7D935E02739}"/>
                    </a:ext>
                  </a:extLst>
                </p:cNvPr>
                <p:cNvSpPr/>
                <p:nvPr/>
              </p:nvSpPr>
              <p:spPr>
                <a:xfrm>
                  <a:off x="3170648" y="310957"/>
                  <a:ext cx="624266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162" name="矩形: 圆角 161">
                  <a:extLst>
                    <a:ext uri="{FF2B5EF4-FFF2-40B4-BE49-F238E27FC236}">
                      <a16:creationId xmlns:a16="http://schemas.microsoft.com/office/drawing/2014/main" id="{C0D58D2D-F486-0935-BA9F-077417DA67EE}"/>
                    </a:ext>
                  </a:extLst>
                </p:cNvPr>
                <p:cNvSpPr/>
                <p:nvPr/>
              </p:nvSpPr>
              <p:spPr>
                <a:xfrm>
                  <a:off x="4317380" y="310957"/>
                  <a:ext cx="625762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</p:grpSp>
          <p:sp>
            <p:nvSpPr>
              <p:cNvPr id="158" name="文本框 7">
                <a:extLst>
                  <a:ext uri="{FF2B5EF4-FFF2-40B4-BE49-F238E27FC236}">
                    <a16:creationId xmlns:a16="http://schemas.microsoft.com/office/drawing/2014/main" id="{1EC368CC-B3B4-77D3-48D6-DD1A09FB1DD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78088" y="343219"/>
                <a:ext cx="2647123" cy="5002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000" dirty="0">
                    <a:ea typeface="黑体" panose="02010609060101010101" pitchFamily="49" charset="-122"/>
                  </a:rPr>
                  <a:t>＝        </a:t>
                </a:r>
                <a:r>
                  <a:rPr lang="en-US" altLang="zh-CN" sz="4000" dirty="0">
                    <a:ea typeface="黑体" panose="02010609060101010101" pitchFamily="49" charset="-122"/>
                  </a:rPr>
                  <a:t>(</a:t>
                </a:r>
                <a:r>
                  <a:rPr lang="zh-CN" altLang="en-US" sz="4000" dirty="0">
                    <a:ea typeface="黑体" panose="02010609060101010101" pitchFamily="49" charset="-122"/>
                  </a:rPr>
                  <a:t>       </a:t>
                </a:r>
                <a:r>
                  <a:rPr lang="en-US" altLang="zh-CN" sz="4000" dirty="0">
                    <a:ea typeface="黑体" panose="02010609060101010101" pitchFamily="49" charset="-122"/>
                  </a:rPr>
                  <a:t>)</a:t>
                </a:r>
                <a:endParaRPr lang="zh-CN" altLang="en-US" sz="4000" dirty="0"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AE0A7E6-CEFC-A9AB-D79D-83EBC0B486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063" y="969713"/>
            <a:ext cx="30458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  <a:ea typeface="+mn-ea"/>
              </a:rPr>
              <a:t>12  </a:t>
            </a:r>
            <a:r>
              <a:rPr lang="en-US" altLang="zh-CN" sz="2800" b="1" dirty="0">
                <a:solidFill>
                  <a:srgbClr val="7030A0"/>
                </a:solidFill>
                <a:latin typeface="+mn-lt"/>
                <a:ea typeface="+mn-ea"/>
              </a:rPr>
              <a:t>  </a:t>
            </a:r>
            <a:r>
              <a:rPr lang="en-US" altLang="zh-CN" sz="4000" b="1" dirty="0">
                <a:solidFill>
                  <a:srgbClr val="7030A0"/>
                </a:solidFill>
                <a:latin typeface="+mn-lt"/>
                <a:ea typeface="+mn-ea"/>
              </a:rPr>
              <a:t>×     4</a:t>
            </a:r>
            <a:endParaRPr lang="zh-CN" altLang="en-US" sz="40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sp>
        <p:nvSpPr>
          <p:cNvPr id="164" name="TextBox 86">
            <a:extLst>
              <a:ext uri="{FF2B5EF4-FFF2-40B4-BE49-F238E27FC236}">
                <a16:creationId xmlns:a16="http://schemas.microsoft.com/office/drawing/2014/main" id="{4933C537-4EA9-4962-94B4-305A07C679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6159" y="5294842"/>
            <a:ext cx="37338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b="1" dirty="0">
                <a:latin typeface="+mn-lt"/>
                <a:cs typeface="Arial" panose="020B0604020202020204" pitchFamily="34" charset="0"/>
              </a:rPr>
              <a:t>6×4</a:t>
            </a:r>
            <a:r>
              <a:rPr lang="zh-CN" altLang="en-US" sz="4400" b="1" dirty="0">
                <a:latin typeface="+mn-lt"/>
                <a:cs typeface="Arial" panose="020B0604020202020204" pitchFamily="34" charset="0"/>
              </a:rPr>
              <a:t>＝</a:t>
            </a:r>
            <a:r>
              <a:rPr lang="en-US" altLang="zh-CN" sz="4400" b="1" dirty="0">
                <a:latin typeface="+mn-lt"/>
                <a:cs typeface="Arial" panose="020B0604020202020204" pitchFamily="34" charset="0"/>
              </a:rPr>
              <a:t>24</a:t>
            </a:r>
            <a:endParaRPr lang="zh-CN" altLang="en-US" sz="44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338" name="圆角矩形 83">
            <a:extLst>
              <a:ext uri="{FF2B5EF4-FFF2-40B4-BE49-F238E27FC236}">
                <a16:creationId xmlns:a16="http://schemas.microsoft.com/office/drawing/2014/main" id="{A87B9017-177D-417F-AAA9-B9ABE2B8799C}"/>
              </a:ext>
            </a:extLst>
          </p:cNvPr>
          <p:cNvSpPr/>
          <p:nvPr/>
        </p:nvSpPr>
        <p:spPr>
          <a:xfrm>
            <a:off x="2745319" y="2209801"/>
            <a:ext cx="3611032" cy="2787649"/>
          </a:xfrm>
          <a:prstGeom prst="roundRect">
            <a:avLst>
              <a:gd name="adj" fmla="val 5273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9" name="圆角矩形 85">
            <a:extLst>
              <a:ext uri="{FF2B5EF4-FFF2-40B4-BE49-F238E27FC236}">
                <a16:creationId xmlns:a16="http://schemas.microsoft.com/office/drawing/2014/main" id="{89A32189-1087-4471-9A5F-5FEA79AF9E2A}"/>
              </a:ext>
            </a:extLst>
          </p:cNvPr>
          <p:cNvSpPr/>
          <p:nvPr/>
        </p:nvSpPr>
        <p:spPr>
          <a:xfrm>
            <a:off x="6434668" y="2209801"/>
            <a:ext cx="3613408" cy="2787649"/>
          </a:xfrm>
          <a:prstGeom prst="roundRect">
            <a:avLst>
              <a:gd name="adj" fmla="val 5501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1" name="文本框 340">
            <a:extLst>
              <a:ext uri="{FF2B5EF4-FFF2-40B4-BE49-F238E27FC236}">
                <a16:creationId xmlns:a16="http://schemas.microsoft.com/office/drawing/2014/main" id="{68EE2D58-55AF-4699-A7A7-338AE7D42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0076" y="933450"/>
            <a:ext cx="28109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000" b="1">
                <a:solidFill>
                  <a:srgbClr val="FF0000"/>
                </a:solidFill>
                <a:latin typeface="+mn-lt"/>
                <a:ea typeface="+mn-ea"/>
              </a:rPr>
              <a:t>48      </a:t>
            </a:r>
            <a:r>
              <a:rPr lang="zh-CN" altLang="en-US" sz="4000" b="1">
                <a:solidFill>
                  <a:srgbClr val="FF0000"/>
                </a:solidFill>
                <a:latin typeface="+mn-lt"/>
                <a:ea typeface="+mn-ea"/>
              </a:rPr>
              <a:t>人</a:t>
            </a:r>
            <a:endParaRPr lang="zh-CN" altLang="en-US" sz="40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6" name="TextBox 96">
            <a:extLst>
              <a:ext uri="{FF2B5EF4-FFF2-40B4-BE49-F238E27FC236}">
                <a16:creationId xmlns:a16="http://schemas.microsoft.com/office/drawing/2014/main" id="{EC06838F-68A6-6D4D-4538-3581EE3255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0492" y="5294842"/>
            <a:ext cx="4064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4800" b="1">
                <a:latin typeface="+mn-lt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dirty="0"/>
              <a:t>24×2</a:t>
            </a:r>
            <a:r>
              <a:rPr lang="zh-CN" altLang="en-US" sz="4400" dirty="0"/>
              <a:t>＝</a:t>
            </a:r>
            <a:r>
              <a:rPr lang="en-US" altLang="zh-CN" sz="4400" dirty="0"/>
              <a:t>48</a:t>
            </a:r>
            <a:endParaRPr lang="zh-CN" altLang="en-US" sz="4400" dirty="0"/>
          </a:p>
        </p:txBody>
      </p:sp>
      <p:pic>
        <p:nvPicPr>
          <p:cNvPr id="167" name="图片 166">
            <a:extLst>
              <a:ext uri="{FF2B5EF4-FFF2-40B4-BE49-F238E27FC236}">
                <a16:creationId xmlns:a16="http://schemas.microsoft.com/office/drawing/2014/main" id="{DFE47093-3C7E-54E7-2F56-69018D0B85DE}"/>
              </a:ext>
            </a:extLst>
          </p:cNvPr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18" y="392284"/>
            <a:ext cx="711108" cy="722142"/>
          </a:xfrm>
          <a:prstGeom prst="rect">
            <a:avLst/>
          </a:prstGeom>
        </p:spPr>
      </p:pic>
      <p:sp>
        <p:nvSpPr>
          <p:cNvPr id="168" name="文本框 167">
            <a:extLst>
              <a:ext uri="{FF2B5EF4-FFF2-40B4-BE49-F238E27FC236}">
                <a16:creationId xmlns:a16="http://schemas.microsoft.com/office/drawing/2014/main" id="{7ECBAFC4-1910-68FF-7D0E-0F270C925ECE}"/>
              </a:ext>
            </a:extLst>
          </p:cNvPr>
          <p:cNvSpPr txBox="1"/>
          <p:nvPr/>
        </p:nvSpPr>
        <p:spPr>
          <a:xfrm>
            <a:off x="1159510" y="478155"/>
            <a:ext cx="1612265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方法一</a:t>
            </a:r>
          </a:p>
        </p:txBody>
      </p:sp>
    </p:spTree>
    <p:extLst>
      <p:ext uri="{BB962C8B-B14F-4D97-AF65-F5344CB8AC3E}">
        <p14:creationId xmlns:p14="http://schemas.microsoft.com/office/powerpoint/2010/main" val="38198845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" grpId="0"/>
      <p:bldP spid="338" grpId="0" animBg="1"/>
      <p:bldP spid="339" grpId="0" animBg="1"/>
      <p:bldP spid="341" grpId="0"/>
      <p:bldP spid="1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83">
            <a:extLst>
              <a:ext uri="{FF2B5EF4-FFF2-40B4-BE49-F238E27FC236}">
                <a16:creationId xmlns:a16="http://schemas.microsoft.com/office/drawing/2014/main" id="{78A9BE2A-761F-36D5-817C-19DA1183465F}"/>
              </a:ext>
            </a:extLst>
          </p:cNvPr>
          <p:cNvGrpSpPr>
            <a:grpSpLocks/>
          </p:cNvGrpSpPr>
          <p:nvPr/>
        </p:nvGrpSpPr>
        <p:grpSpPr bwMode="auto">
          <a:xfrm>
            <a:off x="2886393" y="2474131"/>
            <a:ext cx="7028814" cy="2293516"/>
            <a:chOff x="1684984" y="4387190"/>
            <a:chExt cx="4815842" cy="1571636"/>
          </a:xfrm>
        </p:grpSpPr>
        <p:grpSp>
          <p:nvGrpSpPr>
            <p:cNvPr id="13" name="椭圆 31">
              <a:extLst>
                <a:ext uri="{FF2B5EF4-FFF2-40B4-BE49-F238E27FC236}">
                  <a16:creationId xmlns:a16="http://schemas.microsoft.com/office/drawing/2014/main" id="{A5597D57-94E5-82C6-22AE-B0A8D7CA560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8285" y="4349661"/>
              <a:ext cx="365712" cy="359667"/>
              <a:chOff x="1627632" y="4748784"/>
              <a:chExt cx="365760" cy="359664"/>
            </a:xfrm>
          </p:grpSpPr>
          <p:pic>
            <p:nvPicPr>
              <p:cNvPr id="202" name="椭圆 31">
                <a:extLst>
                  <a:ext uri="{FF2B5EF4-FFF2-40B4-BE49-F238E27FC236}">
                    <a16:creationId xmlns:a16="http://schemas.microsoft.com/office/drawing/2014/main" id="{C4113166-B17B-E675-2313-5542D2244AB1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7632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3" name="Text Box 13">
                <a:extLst>
                  <a:ext uri="{FF2B5EF4-FFF2-40B4-BE49-F238E27FC236}">
                    <a16:creationId xmlns:a16="http://schemas.microsoft.com/office/drawing/2014/main" id="{2C6E1062-639C-461C-A012-C027EA00297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22773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椭圆 32">
              <a:extLst>
                <a:ext uri="{FF2B5EF4-FFF2-40B4-BE49-F238E27FC236}">
                  <a16:creationId xmlns:a16="http://schemas.microsoft.com/office/drawing/2014/main" id="{799D0CC1-4E30-4CDA-6AFF-092E4CE1140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42759" y="4349661"/>
              <a:ext cx="371807" cy="359667"/>
              <a:chOff x="2042160" y="4748784"/>
              <a:chExt cx="371856" cy="359664"/>
            </a:xfrm>
          </p:grpSpPr>
          <p:pic>
            <p:nvPicPr>
              <p:cNvPr id="200" name="椭圆 32">
                <a:extLst>
                  <a:ext uri="{FF2B5EF4-FFF2-40B4-BE49-F238E27FC236}">
                    <a16:creationId xmlns:a16="http://schemas.microsoft.com/office/drawing/2014/main" id="{2CBC2A1D-4FD6-ADA2-5AF0-82D456090833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1" name="Text Box 16">
                <a:extLst>
                  <a:ext uri="{FF2B5EF4-FFF2-40B4-BE49-F238E27FC236}">
                    <a16:creationId xmlns:a16="http://schemas.microsoft.com/office/drawing/2014/main" id="{9A119B81-B25B-B8C0-0B2E-E1C761F23B8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41740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椭圆 35">
              <a:extLst>
                <a:ext uri="{FF2B5EF4-FFF2-40B4-BE49-F238E27FC236}">
                  <a16:creationId xmlns:a16="http://schemas.microsoft.com/office/drawing/2014/main" id="{144DE2F8-070E-D0BC-DCBF-23DC68F9AB7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51137" y="4349661"/>
              <a:ext cx="371807" cy="359667"/>
              <a:chOff x="2450592" y="4748784"/>
              <a:chExt cx="371856" cy="359664"/>
            </a:xfrm>
          </p:grpSpPr>
          <p:pic>
            <p:nvPicPr>
              <p:cNvPr id="198" name="椭圆 35">
                <a:extLst>
                  <a:ext uri="{FF2B5EF4-FFF2-40B4-BE49-F238E27FC236}">
                    <a16:creationId xmlns:a16="http://schemas.microsoft.com/office/drawing/2014/main" id="{C8875136-C43B-899F-841E-1BA8471C7B02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9" name="Text Box 19">
                <a:extLst>
                  <a:ext uri="{FF2B5EF4-FFF2-40B4-BE49-F238E27FC236}">
                    <a16:creationId xmlns:a16="http://schemas.microsoft.com/office/drawing/2014/main" id="{BD69C9B2-494F-5B99-5653-4D34D25393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50642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椭圆 36">
              <a:extLst>
                <a:ext uri="{FF2B5EF4-FFF2-40B4-BE49-F238E27FC236}">
                  <a16:creationId xmlns:a16="http://schemas.microsoft.com/office/drawing/2014/main" id="{15927DAB-621D-53BE-88BE-5BB380D769C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71706" y="4349661"/>
              <a:ext cx="365712" cy="359667"/>
              <a:chOff x="2871216" y="4748784"/>
              <a:chExt cx="365760" cy="359664"/>
            </a:xfrm>
          </p:grpSpPr>
          <p:pic>
            <p:nvPicPr>
              <p:cNvPr id="196" name="椭圆 36">
                <a:extLst>
                  <a:ext uri="{FF2B5EF4-FFF2-40B4-BE49-F238E27FC236}">
                    <a16:creationId xmlns:a16="http://schemas.microsoft.com/office/drawing/2014/main" id="{21866CBE-B3D0-A1AC-517B-CB73D60E354C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7" name="Text Box 22">
                <a:extLst>
                  <a:ext uri="{FF2B5EF4-FFF2-40B4-BE49-F238E27FC236}">
                    <a16:creationId xmlns:a16="http://schemas.microsoft.com/office/drawing/2014/main" id="{EEB7F4CF-4A78-B6A2-FBFA-9CE13FAD4E0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69609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椭圆 37">
              <a:extLst>
                <a:ext uri="{FF2B5EF4-FFF2-40B4-BE49-F238E27FC236}">
                  <a16:creationId xmlns:a16="http://schemas.microsoft.com/office/drawing/2014/main" id="{D60A4DA9-BE9C-8C4B-BA47-D152AC5F218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80084" y="4349661"/>
              <a:ext cx="371807" cy="359667"/>
              <a:chOff x="3279648" y="4748784"/>
              <a:chExt cx="371856" cy="359664"/>
            </a:xfrm>
          </p:grpSpPr>
          <p:pic>
            <p:nvPicPr>
              <p:cNvPr id="194" name="椭圆 37">
                <a:extLst>
                  <a:ext uri="{FF2B5EF4-FFF2-40B4-BE49-F238E27FC236}">
                    <a16:creationId xmlns:a16="http://schemas.microsoft.com/office/drawing/2014/main" id="{26322A5E-E0EF-EF24-6248-702183C7EB29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5" name="Text Box 25">
                <a:extLst>
                  <a:ext uri="{FF2B5EF4-FFF2-40B4-BE49-F238E27FC236}">
                    <a16:creationId xmlns:a16="http://schemas.microsoft.com/office/drawing/2014/main" id="{409C1CE0-A9EF-B42D-D9C5-32FF7A60A28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79287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椭圆 38">
              <a:extLst>
                <a:ext uri="{FF2B5EF4-FFF2-40B4-BE49-F238E27FC236}">
                  <a16:creationId xmlns:a16="http://schemas.microsoft.com/office/drawing/2014/main" id="{4807873F-C617-1504-96AF-86FC9609EB3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00653" y="4349661"/>
              <a:ext cx="365712" cy="359667"/>
              <a:chOff x="3700272" y="4748784"/>
              <a:chExt cx="365760" cy="359664"/>
            </a:xfrm>
          </p:grpSpPr>
          <p:pic>
            <p:nvPicPr>
              <p:cNvPr id="187" name="椭圆 38">
                <a:extLst>
                  <a:ext uri="{FF2B5EF4-FFF2-40B4-BE49-F238E27FC236}">
                    <a16:creationId xmlns:a16="http://schemas.microsoft.com/office/drawing/2014/main" id="{2005388C-2ABA-45DA-FC6C-8ACBEB8FCB7A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8" name="Text Box 28">
                <a:extLst>
                  <a:ext uri="{FF2B5EF4-FFF2-40B4-BE49-F238E27FC236}">
                    <a16:creationId xmlns:a16="http://schemas.microsoft.com/office/drawing/2014/main" id="{2D73307D-A93B-A15F-7E9B-4F5CA29A602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98254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椭圆 39">
              <a:extLst>
                <a:ext uri="{FF2B5EF4-FFF2-40B4-BE49-F238E27FC236}">
                  <a16:creationId xmlns:a16="http://schemas.microsoft.com/office/drawing/2014/main" id="{4BB5EA4F-934F-2B36-6623-55815F90449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09031" y="4349661"/>
              <a:ext cx="365712" cy="359667"/>
              <a:chOff x="4108704" y="4748784"/>
              <a:chExt cx="365760" cy="359664"/>
            </a:xfrm>
          </p:grpSpPr>
          <p:pic>
            <p:nvPicPr>
              <p:cNvPr id="183" name="椭圆 39">
                <a:extLst>
                  <a:ext uri="{FF2B5EF4-FFF2-40B4-BE49-F238E27FC236}">
                    <a16:creationId xmlns:a16="http://schemas.microsoft.com/office/drawing/2014/main" id="{A5659A0A-EE0F-2B25-6383-2F075735E06A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6" name="Text Box 31">
                <a:extLst>
                  <a:ext uri="{FF2B5EF4-FFF2-40B4-BE49-F238E27FC236}">
                    <a16:creationId xmlns:a16="http://schemas.microsoft.com/office/drawing/2014/main" id="{BA713BDF-155A-943D-72BF-6125B603017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07156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椭圆 40">
              <a:extLst>
                <a:ext uri="{FF2B5EF4-FFF2-40B4-BE49-F238E27FC236}">
                  <a16:creationId xmlns:a16="http://schemas.microsoft.com/office/drawing/2014/main" id="{1F15F622-52CB-81BE-B55E-238E80ABCA5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29600" y="4349661"/>
              <a:ext cx="365712" cy="359667"/>
              <a:chOff x="4529328" y="4748784"/>
              <a:chExt cx="365760" cy="359664"/>
            </a:xfrm>
          </p:grpSpPr>
          <p:pic>
            <p:nvPicPr>
              <p:cNvPr id="180" name="椭圆 40">
                <a:extLst>
                  <a:ext uri="{FF2B5EF4-FFF2-40B4-BE49-F238E27FC236}">
                    <a16:creationId xmlns:a16="http://schemas.microsoft.com/office/drawing/2014/main" id="{D3A4A4A4-61C7-04C6-106A-E58D473DB314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1" name="Text Box 34">
                <a:extLst>
                  <a:ext uri="{FF2B5EF4-FFF2-40B4-BE49-F238E27FC236}">
                    <a16:creationId xmlns:a16="http://schemas.microsoft.com/office/drawing/2014/main" id="{299B0E32-E7B8-71EC-B8D5-4EC711563CC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26123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椭圆 41">
              <a:extLst>
                <a:ext uri="{FF2B5EF4-FFF2-40B4-BE49-F238E27FC236}">
                  <a16:creationId xmlns:a16="http://schemas.microsoft.com/office/drawing/2014/main" id="{00CBABAB-839C-17E8-86D7-BAC9E2E1446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44074" y="4349661"/>
              <a:ext cx="365712" cy="359667"/>
              <a:chOff x="4943856" y="4748784"/>
              <a:chExt cx="365760" cy="359664"/>
            </a:xfrm>
          </p:grpSpPr>
          <p:pic>
            <p:nvPicPr>
              <p:cNvPr id="178" name="椭圆 41">
                <a:extLst>
                  <a:ext uri="{FF2B5EF4-FFF2-40B4-BE49-F238E27FC236}">
                    <a16:creationId xmlns:a16="http://schemas.microsoft.com/office/drawing/2014/main" id="{3325C61A-FCB4-357D-ECFD-32660A662BBB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43856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9" name="Text Box 37">
                <a:extLst>
                  <a:ext uri="{FF2B5EF4-FFF2-40B4-BE49-F238E27FC236}">
                    <a16:creationId xmlns:a16="http://schemas.microsoft.com/office/drawing/2014/main" id="{805FFCA4-90A7-6BFC-8FE5-56FBC495F92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38853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椭圆 42">
              <a:extLst>
                <a:ext uri="{FF2B5EF4-FFF2-40B4-BE49-F238E27FC236}">
                  <a16:creationId xmlns:a16="http://schemas.microsoft.com/office/drawing/2014/main" id="{AB0139AF-3D61-26CC-6912-A524981EAC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58547" y="4349661"/>
              <a:ext cx="371807" cy="359667"/>
              <a:chOff x="5358384" y="4748784"/>
              <a:chExt cx="371856" cy="359664"/>
            </a:xfrm>
          </p:grpSpPr>
          <p:pic>
            <p:nvPicPr>
              <p:cNvPr id="176" name="椭圆 42">
                <a:extLst>
                  <a:ext uri="{FF2B5EF4-FFF2-40B4-BE49-F238E27FC236}">
                    <a16:creationId xmlns:a16="http://schemas.microsoft.com/office/drawing/2014/main" id="{BA8B9554-9CA4-5BD1-D8D8-8696E06D8405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7" name="Text Box 40">
                <a:extLst>
                  <a:ext uri="{FF2B5EF4-FFF2-40B4-BE49-F238E27FC236}">
                    <a16:creationId xmlns:a16="http://schemas.microsoft.com/office/drawing/2014/main" id="{44F35B80-A76F-A1AA-0535-D4E14F8C0D2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57820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椭圆 43">
              <a:extLst>
                <a:ext uri="{FF2B5EF4-FFF2-40B4-BE49-F238E27FC236}">
                  <a16:creationId xmlns:a16="http://schemas.microsoft.com/office/drawing/2014/main" id="{0567C289-2827-92E9-4CC5-F4163B7D677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6925" y="4349661"/>
              <a:ext cx="371807" cy="359667"/>
              <a:chOff x="5766816" y="4748784"/>
              <a:chExt cx="371856" cy="359664"/>
            </a:xfrm>
          </p:grpSpPr>
          <p:pic>
            <p:nvPicPr>
              <p:cNvPr id="174" name="椭圆 43">
                <a:extLst>
                  <a:ext uri="{FF2B5EF4-FFF2-40B4-BE49-F238E27FC236}">
                    <a16:creationId xmlns:a16="http://schemas.microsoft.com/office/drawing/2014/main" id="{4523D99F-15BE-CFA7-4428-C1C593862FB5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5" name="Text Box 43">
                <a:extLst>
                  <a:ext uri="{FF2B5EF4-FFF2-40B4-BE49-F238E27FC236}">
                    <a16:creationId xmlns:a16="http://schemas.microsoft.com/office/drawing/2014/main" id="{C50D08B6-0446-52EA-DD73-A8BD3E4A46B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66722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椭圆 44">
              <a:extLst>
                <a:ext uri="{FF2B5EF4-FFF2-40B4-BE49-F238E27FC236}">
                  <a16:creationId xmlns:a16="http://schemas.microsoft.com/office/drawing/2014/main" id="{20323D25-5091-43BC-023E-AE04BC38F5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87494" y="4349661"/>
              <a:ext cx="365712" cy="359667"/>
              <a:chOff x="6187440" y="4748784"/>
              <a:chExt cx="365760" cy="359664"/>
            </a:xfrm>
          </p:grpSpPr>
          <p:pic>
            <p:nvPicPr>
              <p:cNvPr id="172" name="椭圆 44">
                <a:extLst>
                  <a:ext uri="{FF2B5EF4-FFF2-40B4-BE49-F238E27FC236}">
                    <a16:creationId xmlns:a16="http://schemas.microsoft.com/office/drawing/2014/main" id="{AE8BB1CF-F57C-7EA6-1DC9-E78C178D9F09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3" name="Text Box 46">
                <a:extLst>
                  <a:ext uri="{FF2B5EF4-FFF2-40B4-BE49-F238E27FC236}">
                    <a16:creationId xmlns:a16="http://schemas.microsoft.com/office/drawing/2014/main" id="{8CCE507C-E411-06B3-FE3D-663A81DBFC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85689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椭圆 45">
              <a:extLst>
                <a:ext uri="{FF2B5EF4-FFF2-40B4-BE49-F238E27FC236}">
                  <a16:creationId xmlns:a16="http://schemas.microsoft.com/office/drawing/2014/main" id="{6CA5721F-C066-BEC8-0396-B68678F430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2190" y="4800768"/>
              <a:ext cx="371807" cy="359667"/>
              <a:chOff x="1621536" y="5199888"/>
              <a:chExt cx="371856" cy="359664"/>
            </a:xfrm>
          </p:grpSpPr>
          <p:pic>
            <p:nvPicPr>
              <p:cNvPr id="170" name="椭圆 45">
                <a:extLst>
                  <a:ext uri="{FF2B5EF4-FFF2-40B4-BE49-F238E27FC236}">
                    <a16:creationId xmlns:a16="http://schemas.microsoft.com/office/drawing/2014/main" id="{24A9F8BA-E4F4-1644-83D4-B71CDDEB7FBE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1536" y="5199888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1" name="Text Box 49">
                <a:extLst>
                  <a:ext uri="{FF2B5EF4-FFF2-40B4-BE49-F238E27FC236}">
                    <a16:creationId xmlns:a16="http://schemas.microsoft.com/office/drawing/2014/main" id="{97E114C5-2A15-2E47-4E71-5106B84601F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21247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椭圆 46">
              <a:extLst>
                <a:ext uri="{FF2B5EF4-FFF2-40B4-BE49-F238E27FC236}">
                  <a16:creationId xmlns:a16="http://schemas.microsoft.com/office/drawing/2014/main" id="{E257FFCE-ED3C-052E-2316-D619902745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42759" y="4800768"/>
              <a:ext cx="365712" cy="359667"/>
              <a:chOff x="2042160" y="5199888"/>
              <a:chExt cx="365760" cy="359664"/>
            </a:xfrm>
          </p:grpSpPr>
          <p:pic>
            <p:nvPicPr>
              <p:cNvPr id="168" name="椭圆 46">
                <a:extLst>
                  <a:ext uri="{FF2B5EF4-FFF2-40B4-BE49-F238E27FC236}">
                    <a16:creationId xmlns:a16="http://schemas.microsoft.com/office/drawing/2014/main" id="{F4AF4894-C388-8C4B-2FFA-13573024AB1D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9" name="Text Box 52">
                <a:extLst>
                  <a:ext uri="{FF2B5EF4-FFF2-40B4-BE49-F238E27FC236}">
                    <a16:creationId xmlns:a16="http://schemas.microsoft.com/office/drawing/2014/main" id="{ED651043-8B3E-700E-ED86-FCD7D208B25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40214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椭圆 47">
              <a:extLst>
                <a:ext uri="{FF2B5EF4-FFF2-40B4-BE49-F238E27FC236}">
                  <a16:creationId xmlns:a16="http://schemas.microsoft.com/office/drawing/2014/main" id="{76234336-9476-2AAD-FC03-E2509B0D4B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51137" y="4800768"/>
              <a:ext cx="365712" cy="359667"/>
              <a:chOff x="2450592" y="5199888"/>
              <a:chExt cx="365760" cy="359664"/>
            </a:xfrm>
          </p:grpSpPr>
          <p:pic>
            <p:nvPicPr>
              <p:cNvPr id="166" name="椭圆 47">
                <a:extLst>
                  <a:ext uri="{FF2B5EF4-FFF2-40B4-BE49-F238E27FC236}">
                    <a16:creationId xmlns:a16="http://schemas.microsoft.com/office/drawing/2014/main" id="{874D7F2B-95FC-5412-44C4-B780CFF89D6E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7" name="Text Box 55">
                <a:extLst>
                  <a:ext uri="{FF2B5EF4-FFF2-40B4-BE49-F238E27FC236}">
                    <a16:creationId xmlns:a16="http://schemas.microsoft.com/office/drawing/2014/main" id="{BE61F6F4-D8DC-D807-5800-FE2C83EAA7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49116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椭圆 48">
              <a:extLst>
                <a:ext uri="{FF2B5EF4-FFF2-40B4-BE49-F238E27FC236}">
                  <a16:creationId xmlns:a16="http://schemas.microsoft.com/office/drawing/2014/main" id="{B73E549A-3AA1-5EF5-D2E5-261A2C7ABC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71706" y="4800768"/>
              <a:ext cx="365712" cy="359667"/>
              <a:chOff x="2871216" y="5199888"/>
              <a:chExt cx="365760" cy="359664"/>
            </a:xfrm>
          </p:grpSpPr>
          <p:pic>
            <p:nvPicPr>
              <p:cNvPr id="164" name="椭圆 48">
                <a:extLst>
                  <a:ext uri="{FF2B5EF4-FFF2-40B4-BE49-F238E27FC236}">
                    <a16:creationId xmlns:a16="http://schemas.microsoft.com/office/drawing/2014/main" id="{41287A4F-A1C9-EC07-5093-C01DA657399A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5" name="Text Box 58">
                <a:extLst>
                  <a:ext uri="{FF2B5EF4-FFF2-40B4-BE49-F238E27FC236}">
                    <a16:creationId xmlns:a16="http://schemas.microsoft.com/office/drawing/2014/main" id="{DA6BB20F-A759-63C1-15D3-92D748EF353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68083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椭圆 49">
              <a:extLst>
                <a:ext uri="{FF2B5EF4-FFF2-40B4-BE49-F238E27FC236}">
                  <a16:creationId xmlns:a16="http://schemas.microsoft.com/office/drawing/2014/main" id="{D55E2F20-3456-672E-B53D-6DE1CD2D144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80084" y="4800768"/>
              <a:ext cx="365712" cy="359667"/>
              <a:chOff x="3279648" y="5199888"/>
              <a:chExt cx="365760" cy="359664"/>
            </a:xfrm>
          </p:grpSpPr>
          <p:pic>
            <p:nvPicPr>
              <p:cNvPr id="162" name="椭圆 49">
                <a:extLst>
                  <a:ext uri="{FF2B5EF4-FFF2-40B4-BE49-F238E27FC236}">
                    <a16:creationId xmlns:a16="http://schemas.microsoft.com/office/drawing/2014/main" id="{5F59082C-3C20-AF62-9E72-4AD146FEB0AB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3" name="Text Box 61">
                <a:extLst>
                  <a:ext uri="{FF2B5EF4-FFF2-40B4-BE49-F238E27FC236}">
                    <a16:creationId xmlns:a16="http://schemas.microsoft.com/office/drawing/2014/main" id="{CE4BDC39-8BE7-EFB1-B798-13E6DDA1F0B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77761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椭圆 50">
              <a:extLst>
                <a:ext uri="{FF2B5EF4-FFF2-40B4-BE49-F238E27FC236}">
                  <a16:creationId xmlns:a16="http://schemas.microsoft.com/office/drawing/2014/main" id="{2138B826-6560-1B8F-4B99-DC9DC43D5AA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00653" y="4800768"/>
              <a:ext cx="365712" cy="359667"/>
              <a:chOff x="3700272" y="5199888"/>
              <a:chExt cx="365760" cy="359664"/>
            </a:xfrm>
          </p:grpSpPr>
          <p:pic>
            <p:nvPicPr>
              <p:cNvPr id="158" name="椭圆 50">
                <a:extLst>
                  <a:ext uri="{FF2B5EF4-FFF2-40B4-BE49-F238E27FC236}">
                    <a16:creationId xmlns:a16="http://schemas.microsoft.com/office/drawing/2014/main" id="{F75F26E2-EA79-B863-EF46-3CDFB6A93B45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9" name="Text Box 64">
                <a:extLst>
                  <a:ext uri="{FF2B5EF4-FFF2-40B4-BE49-F238E27FC236}">
                    <a16:creationId xmlns:a16="http://schemas.microsoft.com/office/drawing/2014/main" id="{CB30A87B-E2CF-55A1-D156-7EEF62B93BF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96728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椭圆 51">
              <a:extLst>
                <a:ext uri="{FF2B5EF4-FFF2-40B4-BE49-F238E27FC236}">
                  <a16:creationId xmlns:a16="http://schemas.microsoft.com/office/drawing/2014/main" id="{98B5F949-8640-0F88-403F-4F38E886AB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09031" y="4800768"/>
              <a:ext cx="365712" cy="359667"/>
              <a:chOff x="4108704" y="5199888"/>
              <a:chExt cx="365760" cy="359664"/>
            </a:xfrm>
          </p:grpSpPr>
          <p:pic>
            <p:nvPicPr>
              <p:cNvPr id="156" name="椭圆 51">
                <a:extLst>
                  <a:ext uri="{FF2B5EF4-FFF2-40B4-BE49-F238E27FC236}">
                    <a16:creationId xmlns:a16="http://schemas.microsoft.com/office/drawing/2014/main" id="{0C9DE252-676A-5D41-BA0C-71D3DAD485A3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7" name="Text Box 67">
                <a:extLst>
                  <a:ext uri="{FF2B5EF4-FFF2-40B4-BE49-F238E27FC236}">
                    <a16:creationId xmlns:a16="http://schemas.microsoft.com/office/drawing/2014/main" id="{96226ACA-ABB5-0772-F6B2-AFF677DA38B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05630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椭圆 52">
              <a:extLst>
                <a:ext uri="{FF2B5EF4-FFF2-40B4-BE49-F238E27FC236}">
                  <a16:creationId xmlns:a16="http://schemas.microsoft.com/office/drawing/2014/main" id="{18D9EAAF-3DBB-161D-FECB-86A389B948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29600" y="4800768"/>
              <a:ext cx="365712" cy="359667"/>
              <a:chOff x="4529328" y="5199888"/>
              <a:chExt cx="365760" cy="359664"/>
            </a:xfrm>
          </p:grpSpPr>
          <p:pic>
            <p:nvPicPr>
              <p:cNvPr id="154" name="椭圆 52">
                <a:extLst>
                  <a:ext uri="{FF2B5EF4-FFF2-40B4-BE49-F238E27FC236}">
                    <a16:creationId xmlns:a16="http://schemas.microsoft.com/office/drawing/2014/main" id="{11F0ACB0-EA31-4AA9-5ADC-4009CFBE6D6E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5" name="Text Box 70">
                <a:extLst>
                  <a:ext uri="{FF2B5EF4-FFF2-40B4-BE49-F238E27FC236}">
                    <a16:creationId xmlns:a16="http://schemas.microsoft.com/office/drawing/2014/main" id="{DE614FB5-A2BB-EC78-20E9-8C96358832E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24597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椭圆 53">
              <a:extLst>
                <a:ext uri="{FF2B5EF4-FFF2-40B4-BE49-F238E27FC236}">
                  <a16:creationId xmlns:a16="http://schemas.microsoft.com/office/drawing/2014/main" id="{3E67F3F5-C736-3565-1B74-8B7A1921EB3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37978" y="4800768"/>
              <a:ext cx="371807" cy="359667"/>
              <a:chOff x="4937760" y="5199888"/>
              <a:chExt cx="371856" cy="359664"/>
            </a:xfrm>
          </p:grpSpPr>
          <p:pic>
            <p:nvPicPr>
              <p:cNvPr id="152" name="椭圆 53">
                <a:extLst>
                  <a:ext uri="{FF2B5EF4-FFF2-40B4-BE49-F238E27FC236}">
                    <a16:creationId xmlns:a16="http://schemas.microsoft.com/office/drawing/2014/main" id="{9109A04A-90CC-9972-21EA-EE7AD4D81D54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7760" y="5199888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" name="Text Box 73">
                <a:extLst>
                  <a:ext uri="{FF2B5EF4-FFF2-40B4-BE49-F238E27FC236}">
                    <a16:creationId xmlns:a16="http://schemas.microsoft.com/office/drawing/2014/main" id="{B29AB2D4-4FB7-4CED-2EB6-2C22FDB9E09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37327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椭圆 54">
              <a:extLst>
                <a:ext uri="{FF2B5EF4-FFF2-40B4-BE49-F238E27FC236}">
                  <a16:creationId xmlns:a16="http://schemas.microsoft.com/office/drawing/2014/main" id="{163FECAD-2C55-A78C-5076-251B6F3AEAF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58547" y="4800768"/>
              <a:ext cx="365712" cy="359667"/>
              <a:chOff x="5358384" y="5199888"/>
              <a:chExt cx="365760" cy="359664"/>
            </a:xfrm>
          </p:grpSpPr>
          <p:pic>
            <p:nvPicPr>
              <p:cNvPr id="150" name="椭圆 54">
                <a:extLst>
                  <a:ext uri="{FF2B5EF4-FFF2-40B4-BE49-F238E27FC236}">
                    <a16:creationId xmlns:a16="http://schemas.microsoft.com/office/drawing/2014/main" id="{6096FDA7-FAF6-3E15-1F0D-BA58D90A9916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1" name="Text Box 76">
                <a:extLst>
                  <a:ext uri="{FF2B5EF4-FFF2-40B4-BE49-F238E27FC236}">
                    <a16:creationId xmlns:a16="http://schemas.microsoft.com/office/drawing/2014/main" id="{2EC461FA-3A55-8516-44A6-5BC8AB38BD9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56294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椭圆 55">
              <a:extLst>
                <a:ext uri="{FF2B5EF4-FFF2-40B4-BE49-F238E27FC236}">
                  <a16:creationId xmlns:a16="http://schemas.microsoft.com/office/drawing/2014/main" id="{452F8677-F76C-2A90-25B6-8BDC8E70A9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6925" y="4800768"/>
              <a:ext cx="365712" cy="359667"/>
              <a:chOff x="5766816" y="5199888"/>
              <a:chExt cx="365760" cy="359664"/>
            </a:xfrm>
          </p:grpSpPr>
          <p:pic>
            <p:nvPicPr>
              <p:cNvPr id="148" name="椭圆 55">
                <a:extLst>
                  <a:ext uri="{FF2B5EF4-FFF2-40B4-BE49-F238E27FC236}">
                    <a16:creationId xmlns:a16="http://schemas.microsoft.com/office/drawing/2014/main" id="{246CF73E-6F81-0BA1-4073-81D042FD9CB0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9" name="Text Box 79">
                <a:extLst>
                  <a:ext uri="{FF2B5EF4-FFF2-40B4-BE49-F238E27FC236}">
                    <a16:creationId xmlns:a16="http://schemas.microsoft.com/office/drawing/2014/main" id="{3F25EA9E-3CCC-0638-8139-B7B0C07DC2E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65196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6" name="椭圆 56">
              <a:extLst>
                <a:ext uri="{FF2B5EF4-FFF2-40B4-BE49-F238E27FC236}">
                  <a16:creationId xmlns:a16="http://schemas.microsoft.com/office/drawing/2014/main" id="{40CC5DDB-9288-6A30-77D5-45A70953D4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87494" y="4800768"/>
              <a:ext cx="365712" cy="359667"/>
              <a:chOff x="6187440" y="5199888"/>
              <a:chExt cx="365760" cy="359664"/>
            </a:xfrm>
          </p:grpSpPr>
          <p:pic>
            <p:nvPicPr>
              <p:cNvPr id="146" name="椭圆 56">
                <a:extLst>
                  <a:ext uri="{FF2B5EF4-FFF2-40B4-BE49-F238E27FC236}">
                    <a16:creationId xmlns:a16="http://schemas.microsoft.com/office/drawing/2014/main" id="{9EC45F85-D99A-677B-C7DB-AD132C60A16C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7" name="Text Box 82">
                <a:extLst>
                  <a:ext uri="{FF2B5EF4-FFF2-40B4-BE49-F238E27FC236}">
                    <a16:creationId xmlns:a16="http://schemas.microsoft.com/office/drawing/2014/main" id="{BC880604-41B0-EED4-22B4-53AAD6FE709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84163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椭圆 59">
              <a:extLst>
                <a:ext uri="{FF2B5EF4-FFF2-40B4-BE49-F238E27FC236}">
                  <a16:creationId xmlns:a16="http://schemas.microsoft.com/office/drawing/2014/main" id="{F76AF51F-A049-494B-509F-914E5537FE7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2190" y="5239683"/>
              <a:ext cx="371807" cy="365763"/>
              <a:chOff x="1621536" y="5638800"/>
              <a:chExt cx="371856" cy="365760"/>
            </a:xfrm>
          </p:grpSpPr>
          <p:pic>
            <p:nvPicPr>
              <p:cNvPr id="144" name="椭圆 59">
                <a:extLst>
                  <a:ext uri="{FF2B5EF4-FFF2-40B4-BE49-F238E27FC236}">
                    <a16:creationId xmlns:a16="http://schemas.microsoft.com/office/drawing/2014/main" id="{59657B55-C84B-609C-39B7-F7E5872E1316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1536" y="5638800"/>
                <a:ext cx="371856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5" name="Text Box 85">
                <a:extLst>
                  <a:ext uri="{FF2B5EF4-FFF2-40B4-BE49-F238E27FC236}">
                    <a16:creationId xmlns:a16="http://schemas.microsoft.com/office/drawing/2014/main" id="{E4D19240-9067-F64B-74F8-EF6FDE36EAF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21247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椭圆 60">
              <a:extLst>
                <a:ext uri="{FF2B5EF4-FFF2-40B4-BE49-F238E27FC236}">
                  <a16:creationId xmlns:a16="http://schemas.microsoft.com/office/drawing/2014/main" id="{4C30A231-6EF0-8B11-EB48-F59AC98EEEE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42759" y="5239683"/>
              <a:ext cx="365712" cy="365763"/>
              <a:chOff x="2042160" y="5638800"/>
              <a:chExt cx="365760" cy="365760"/>
            </a:xfrm>
          </p:grpSpPr>
          <p:pic>
            <p:nvPicPr>
              <p:cNvPr id="142" name="椭圆 60">
                <a:extLst>
                  <a:ext uri="{FF2B5EF4-FFF2-40B4-BE49-F238E27FC236}">
                    <a16:creationId xmlns:a16="http://schemas.microsoft.com/office/drawing/2014/main" id="{FA57910B-54AF-A71E-16E9-FAFB1F61BC59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" name="Text Box 88">
                <a:extLst>
                  <a:ext uri="{FF2B5EF4-FFF2-40B4-BE49-F238E27FC236}">
                    <a16:creationId xmlns:a16="http://schemas.microsoft.com/office/drawing/2014/main" id="{B845CD92-6609-15B9-D722-6FF13E4A87D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40214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9" name="椭圆 61">
              <a:extLst>
                <a:ext uri="{FF2B5EF4-FFF2-40B4-BE49-F238E27FC236}">
                  <a16:creationId xmlns:a16="http://schemas.microsoft.com/office/drawing/2014/main" id="{07C50CED-5B48-2DC9-5082-159ADACAC3F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51137" y="5239683"/>
              <a:ext cx="365712" cy="365763"/>
              <a:chOff x="2450592" y="5638800"/>
              <a:chExt cx="365760" cy="365760"/>
            </a:xfrm>
          </p:grpSpPr>
          <p:pic>
            <p:nvPicPr>
              <p:cNvPr id="140" name="椭圆 61">
                <a:extLst>
                  <a:ext uri="{FF2B5EF4-FFF2-40B4-BE49-F238E27FC236}">
                    <a16:creationId xmlns:a16="http://schemas.microsoft.com/office/drawing/2014/main" id="{35904F1E-80DA-9AB4-6223-66A9C3C653EE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1" name="Text Box 91">
                <a:extLst>
                  <a:ext uri="{FF2B5EF4-FFF2-40B4-BE49-F238E27FC236}">
                    <a16:creationId xmlns:a16="http://schemas.microsoft.com/office/drawing/2014/main" id="{F58AA722-8C09-B4BF-5690-9AF9C18BC60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49116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0" name="椭圆 62">
              <a:extLst>
                <a:ext uri="{FF2B5EF4-FFF2-40B4-BE49-F238E27FC236}">
                  <a16:creationId xmlns:a16="http://schemas.microsoft.com/office/drawing/2014/main" id="{F95171D1-5754-56D7-7704-6CD339FAEF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71706" y="5239683"/>
              <a:ext cx="365712" cy="365763"/>
              <a:chOff x="2871216" y="5638800"/>
              <a:chExt cx="365760" cy="365760"/>
            </a:xfrm>
          </p:grpSpPr>
          <p:pic>
            <p:nvPicPr>
              <p:cNvPr id="138" name="椭圆 62">
                <a:extLst>
                  <a:ext uri="{FF2B5EF4-FFF2-40B4-BE49-F238E27FC236}">
                    <a16:creationId xmlns:a16="http://schemas.microsoft.com/office/drawing/2014/main" id="{4294EF78-1910-C961-7F66-0116BDEEFC74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9" name="Text Box 94">
                <a:extLst>
                  <a:ext uri="{FF2B5EF4-FFF2-40B4-BE49-F238E27FC236}">
                    <a16:creationId xmlns:a16="http://schemas.microsoft.com/office/drawing/2014/main" id="{009D87FC-5B49-ABB0-8DC4-FBEFC5EFE65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68083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椭圆 63">
              <a:extLst>
                <a:ext uri="{FF2B5EF4-FFF2-40B4-BE49-F238E27FC236}">
                  <a16:creationId xmlns:a16="http://schemas.microsoft.com/office/drawing/2014/main" id="{54F0CAEA-9DF0-24B8-BAD5-A347CE84B9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80084" y="5239683"/>
              <a:ext cx="365712" cy="365763"/>
              <a:chOff x="3279648" y="5638800"/>
              <a:chExt cx="365760" cy="365760"/>
            </a:xfrm>
          </p:grpSpPr>
          <p:pic>
            <p:nvPicPr>
              <p:cNvPr id="136" name="椭圆 63">
                <a:extLst>
                  <a:ext uri="{FF2B5EF4-FFF2-40B4-BE49-F238E27FC236}">
                    <a16:creationId xmlns:a16="http://schemas.microsoft.com/office/drawing/2014/main" id="{A064AA87-8242-4987-8F57-B46242CCFC3E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7" name="Text Box 97">
                <a:extLst>
                  <a:ext uri="{FF2B5EF4-FFF2-40B4-BE49-F238E27FC236}">
                    <a16:creationId xmlns:a16="http://schemas.microsoft.com/office/drawing/2014/main" id="{3E288422-F967-DA21-1161-555D63D80F0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77761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2" name="椭圆 64">
              <a:extLst>
                <a:ext uri="{FF2B5EF4-FFF2-40B4-BE49-F238E27FC236}">
                  <a16:creationId xmlns:a16="http://schemas.microsoft.com/office/drawing/2014/main" id="{D9EEAC0B-78EB-7643-71A4-1A4E28138D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00653" y="5239683"/>
              <a:ext cx="365712" cy="365763"/>
              <a:chOff x="3700272" y="5638800"/>
              <a:chExt cx="365760" cy="365760"/>
            </a:xfrm>
          </p:grpSpPr>
          <p:pic>
            <p:nvPicPr>
              <p:cNvPr id="134" name="椭圆 64">
                <a:extLst>
                  <a:ext uri="{FF2B5EF4-FFF2-40B4-BE49-F238E27FC236}">
                    <a16:creationId xmlns:a16="http://schemas.microsoft.com/office/drawing/2014/main" id="{0E856A18-0C7E-981A-E78E-4C9552EEDDC5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5" name="Text Box 100">
                <a:extLst>
                  <a:ext uri="{FF2B5EF4-FFF2-40B4-BE49-F238E27FC236}">
                    <a16:creationId xmlns:a16="http://schemas.microsoft.com/office/drawing/2014/main" id="{B7EAD44A-D63F-7777-1EF2-0F27D42AC17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96728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3" name="椭圆 65">
              <a:extLst>
                <a:ext uri="{FF2B5EF4-FFF2-40B4-BE49-F238E27FC236}">
                  <a16:creationId xmlns:a16="http://schemas.microsoft.com/office/drawing/2014/main" id="{6FC8C036-C4E4-66FE-EB92-03A8D6092E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09031" y="5239683"/>
              <a:ext cx="365712" cy="365763"/>
              <a:chOff x="4108704" y="5638800"/>
              <a:chExt cx="365760" cy="365760"/>
            </a:xfrm>
          </p:grpSpPr>
          <p:pic>
            <p:nvPicPr>
              <p:cNvPr id="132" name="椭圆 65">
                <a:extLst>
                  <a:ext uri="{FF2B5EF4-FFF2-40B4-BE49-F238E27FC236}">
                    <a16:creationId xmlns:a16="http://schemas.microsoft.com/office/drawing/2014/main" id="{E4D282B5-DB5B-CC41-BA59-5FBE82AA8599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" name="Text Box 103">
                <a:extLst>
                  <a:ext uri="{FF2B5EF4-FFF2-40B4-BE49-F238E27FC236}">
                    <a16:creationId xmlns:a16="http://schemas.microsoft.com/office/drawing/2014/main" id="{53E0ED1D-D1FE-2040-347E-38BE57C3020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05630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4" name="椭圆 66">
              <a:extLst>
                <a:ext uri="{FF2B5EF4-FFF2-40B4-BE49-F238E27FC236}">
                  <a16:creationId xmlns:a16="http://schemas.microsoft.com/office/drawing/2014/main" id="{C486018C-585B-A2F0-D860-FD690F8756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29600" y="5239683"/>
              <a:ext cx="365712" cy="365763"/>
              <a:chOff x="4529328" y="5638800"/>
              <a:chExt cx="365760" cy="365760"/>
            </a:xfrm>
          </p:grpSpPr>
          <p:pic>
            <p:nvPicPr>
              <p:cNvPr id="130" name="椭圆 66">
                <a:extLst>
                  <a:ext uri="{FF2B5EF4-FFF2-40B4-BE49-F238E27FC236}">
                    <a16:creationId xmlns:a16="http://schemas.microsoft.com/office/drawing/2014/main" id="{AC2AFFF5-3665-4ADE-9EE9-A04FD8ACC9A7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1" name="Text Box 106">
                <a:extLst>
                  <a:ext uri="{FF2B5EF4-FFF2-40B4-BE49-F238E27FC236}">
                    <a16:creationId xmlns:a16="http://schemas.microsoft.com/office/drawing/2014/main" id="{98970AC1-D8D5-E11C-3EE1-D0B1328EF95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24597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5" name="椭圆 67">
              <a:extLst>
                <a:ext uri="{FF2B5EF4-FFF2-40B4-BE49-F238E27FC236}">
                  <a16:creationId xmlns:a16="http://schemas.microsoft.com/office/drawing/2014/main" id="{4FDB9729-8F4F-2C50-C8BC-DED119C8E9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37978" y="5239683"/>
              <a:ext cx="371807" cy="365763"/>
              <a:chOff x="4937760" y="5638800"/>
              <a:chExt cx="371856" cy="365760"/>
            </a:xfrm>
          </p:grpSpPr>
          <p:pic>
            <p:nvPicPr>
              <p:cNvPr id="128" name="椭圆 67">
                <a:extLst>
                  <a:ext uri="{FF2B5EF4-FFF2-40B4-BE49-F238E27FC236}">
                    <a16:creationId xmlns:a16="http://schemas.microsoft.com/office/drawing/2014/main" id="{885ED1A4-4B60-23D7-016F-8109717FE3A6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7760" y="5638800"/>
                <a:ext cx="371856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9" name="Text Box 109">
                <a:extLst>
                  <a:ext uri="{FF2B5EF4-FFF2-40B4-BE49-F238E27FC236}">
                    <a16:creationId xmlns:a16="http://schemas.microsoft.com/office/drawing/2014/main" id="{E84418FE-D164-C730-AE99-010AB89397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37327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6" name="椭圆 68">
              <a:extLst>
                <a:ext uri="{FF2B5EF4-FFF2-40B4-BE49-F238E27FC236}">
                  <a16:creationId xmlns:a16="http://schemas.microsoft.com/office/drawing/2014/main" id="{2308BC98-D93C-F87D-ECC9-DC75D7E2E5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58547" y="5239683"/>
              <a:ext cx="365712" cy="365763"/>
              <a:chOff x="5358384" y="5638800"/>
              <a:chExt cx="365760" cy="365760"/>
            </a:xfrm>
          </p:grpSpPr>
          <p:pic>
            <p:nvPicPr>
              <p:cNvPr id="6334" name="椭圆 68">
                <a:extLst>
                  <a:ext uri="{FF2B5EF4-FFF2-40B4-BE49-F238E27FC236}">
                    <a16:creationId xmlns:a16="http://schemas.microsoft.com/office/drawing/2014/main" id="{5D91BDDF-BFB4-F802-2E7D-8CEDE49BEAF4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35" name="Text Box 112">
                <a:extLst>
                  <a:ext uri="{FF2B5EF4-FFF2-40B4-BE49-F238E27FC236}">
                    <a16:creationId xmlns:a16="http://schemas.microsoft.com/office/drawing/2014/main" id="{4811D660-8BB5-B1D8-E98B-2A684415849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56294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椭圆 69">
              <a:extLst>
                <a:ext uri="{FF2B5EF4-FFF2-40B4-BE49-F238E27FC236}">
                  <a16:creationId xmlns:a16="http://schemas.microsoft.com/office/drawing/2014/main" id="{22229DC8-1F19-82D0-1185-BBD53529995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6925" y="5239683"/>
              <a:ext cx="365712" cy="365763"/>
              <a:chOff x="5766816" y="5638800"/>
              <a:chExt cx="365760" cy="365760"/>
            </a:xfrm>
          </p:grpSpPr>
          <p:pic>
            <p:nvPicPr>
              <p:cNvPr id="6332" name="椭圆 69">
                <a:extLst>
                  <a:ext uri="{FF2B5EF4-FFF2-40B4-BE49-F238E27FC236}">
                    <a16:creationId xmlns:a16="http://schemas.microsoft.com/office/drawing/2014/main" id="{53FCFF4B-C4A6-35A0-0A2B-4938DE7DDC2E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33" name="Text Box 115">
                <a:extLst>
                  <a:ext uri="{FF2B5EF4-FFF2-40B4-BE49-F238E27FC236}">
                    <a16:creationId xmlns:a16="http://schemas.microsoft.com/office/drawing/2014/main" id="{35AA45F1-AAF7-5DB9-B117-33D00EFD543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65196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8" name="椭圆 70">
              <a:extLst>
                <a:ext uri="{FF2B5EF4-FFF2-40B4-BE49-F238E27FC236}">
                  <a16:creationId xmlns:a16="http://schemas.microsoft.com/office/drawing/2014/main" id="{9E98E470-52F2-B8D4-4001-B267054741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87494" y="5239683"/>
              <a:ext cx="365712" cy="365763"/>
              <a:chOff x="6187440" y="5638800"/>
              <a:chExt cx="365760" cy="365760"/>
            </a:xfrm>
          </p:grpSpPr>
          <p:pic>
            <p:nvPicPr>
              <p:cNvPr id="6330" name="椭圆 70">
                <a:extLst>
                  <a:ext uri="{FF2B5EF4-FFF2-40B4-BE49-F238E27FC236}">
                    <a16:creationId xmlns:a16="http://schemas.microsoft.com/office/drawing/2014/main" id="{13AA9D0E-D7F1-EA27-468F-8DC5BE6315E6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31" name="Text Box 118">
                <a:extLst>
                  <a:ext uri="{FF2B5EF4-FFF2-40B4-BE49-F238E27FC236}">
                    <a16:creationId xmlns:a16="http://schemas.microsoft.com/office/drawing/2014/main" id="{EEA18F3A-7E99-44D2-35B6-1656418DFC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84163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9" name="椭圆 71">
              <a:extLst>
                <a:ext uri="{FF2B5EF4-FFF2-40B4-BE49-F238E27FC236}">
                  <a16:creationId xmlns:a16="http://schemas.microsoft.com/office/drawing/2014/main" id="{8B0D6CF2-F2C4-5055-5C67-CAAC3829A8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2190" y="5672502"/>
              <a:ext cx="371807" cy="359667"/>
              <a:chOff x="1621536" y="6071616"/>
              <a:chExt cx="371856" cy="359664"/>
            </a:xfrm>
          </p:grpSpPr>
          <p:pic>
            <p:nvPicPr>
              <p:cNvPr id="6328" name="椭圆 71">
                <a:extLst>
                  <a:ext uri="{FF2B5EF4-FFF2-40B4-BE49-F238E27FC236}">
                    <a16:creationId xmlns:a16="http://schemas.microsoft.com/office/drawing/2014/main" id="{13CE167E-E353-43B1-5DB6-6332042FDCAD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1536" y="6071616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29" name="Text Box 121">
                <a:extLst>
                  <a:ext uri="{FF2B5EF4-FFF2-40B4-BE49-F238E27FC236}">
                    <a16:creationId xmlns:a16="http://schemas.microsoft.com/office/drawing/2014/main" id="{B473A093-1043-95FF-3F38-32CDF8ABBAE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21247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椭圆 72">
              <a:extLst>
                <a:ext uri="{FF2B5EF4-FFF2-40B4-BE49-F238E27FC236}">
                  <a16:creationId xmlns:a16="http://schemas.microsoft.com/office/drawing/2014/main" id="{514070B5-A170-B12F-9D20-52A30CF286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42759" y="5672502"/>
              <a:ext cx="365712" cy="359667"/>
              <a:chOff x="2042160" y="6071616"/>
              <a:chExt cx="365760" cy="359664"/>
            </a:xfrm>
          </p:grpSpPr>
          <p:pic>
            <p:nvPicPr>
              <p:cNvPr id="6326" name="椭圆 72">
                <a:extLst>
                  <a:ext uri="{FF2B5EF4-FFF2-40B4-BE49-F238E27FC236}">
                    <a16:creationId xmlns:a16="http://schemas.microsoft.com/office/drawing/2014/main" id="{7B6B3CBC-110A-0778-7CB7-FA99EFB50F5F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27" name="Text Box 124">
                <a:extLst>
                  <a:ext uri="{FF2B5EF4-FFF2-40B4-BE49-F238E27FC236}">
                    <a16:creationId xmlns:a16="http://schemas.microsoft.com/office/drawing/2014/main" id="{15686C16-B229-FA42-CEDB-3659CEF0958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40214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1" name="椭圆 73">
              <a:extLst>
                <a:ext uri="{FF2B5EF4-FFF2-40B4-BE49-F238E27FC236}">
                  <a16:creationId xmlns:a16="http://schemas.microsoft.com/office/drawing/2014/main" id="{5F10B512-4D6B-55F2-75FF-661563F26C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51137" y="5672502"/>
              <a:ext cx="365712" cy="359667"/>
              <a:chOff x="2450592" y="6071616"/>
              <a:chExt cx="365760" cy="359664"/>
            </a:xfrm>
          </p:grpSpPr>
          <p:pic>
            <p:nvPicPr>
              <p:cNvPr id="6324" name="椭圆 73">
                <a:extLst>
                  <a:ext uri="{FF2B5EF4-FFF2-40B4-BE49-F238E27FC236}">
                    <a16:creationId xmlns:a16="http://schemas.microsoft.com/office/drawing/2014/main" id="{82640A72-5BFC-9BB6-D52E-F9264178356A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25" name="Text Box 127">
                <a:extLst>
                  <a:ext uri="{FF2B5EF4-FFF2-40B4-BE49-F238E27FC236}">
                    <a16:creationId xmlns:a16="http://schemas.microsoft.com/office/drawing/2014/main" id="{F4A37C8F-362A-DB1F-11E4-AAEE54D6BAC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49116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2" name="椭圆 74">
              <a:extLst>
                <a:ext uri="{FF2B5EF4-FFF2-40B4-BE49-F238E27FC236}">
                  <a16:creationId xmlns:a16="http://schemas.microsoft.com/office/drawing/2014/main" id="{FB9F16FF-404A-9D82-0269-3485065922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71706" y="5672502"/>
              <a:ext cx="365712" cy="359667"/>
              <a:chOff x="2871216" y="6071616"/>
              <a:chExt cx="365760" cy="359664"/>
            </a:xfrm>
          </p:grpSpPr>
          <p:pic>
            <p:nvPicPr>
              <p:cNvPr id="6322" name="椭圆 74">
                <a:extLst>
                  <a:ext uri="{FF2B5EF4-FFF2-40B4-BE49-F238E27FC236}">
                    <a16:creationId xmlns:a16="http://schemas.microsoft.com/office/drawing/2014/main" id="{D41D0B4C-C5E6-EA96-2998-9661D4982501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23" name="Text Box 130">
                <a:extLst>
                  <a:ext uri="{FF2B5EF4-FFF2-40B4-BE49-F238E27FC236}">
                    <a16:creationId xmlns:a16="http://schemas.microsoft.com/office/drawing/2014/main" id="{6F20C205-FAF3-C05F-84A9-E508CB989C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68083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3" name="椭圆 75">
              <a:extLst>
                <a:ext uri="{FF2B5EF4-FFF2-40B4-BE49-F238E27FC236}">
                  <a16:creationId xmlns:a16="http://schemas.microsoft.com/office/drawing/2014/main" id="{D2BBC83A-FDE4-1C3A-2DB9-0CCCE44FA3E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80084" y="5672502"/>
              <a:ext cx="365712" cy="359667"/>
              <a:chOff x="3279648" y="6071616"/>
              <a:chExt cx="365760" cy="359664"/>
            </a:xfrm>
          </p:grpSpPr>
          <p:pic>
            <p:nvPicPr>
              <p:cNvPr id="6320" name="椭圆 75">
                <a:extLst>
                  <a:ext uri="{FF2B5EF4-FFF2-40B4-BE49-F238E27FC236}">
                    <a16:creationId xmlns:a16="http://schemas.microsoft.com/office/drawing/2014/main" id="{8F9086E9-7CBC-98A5-91FA-DC96DF626F58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21" name="Text Box 133">
                <a:extLst>
                  <a:ext uri="{FF2B5EF4-FFF2-40B4-BE49-F238E27FC236}">
                    <a16:creationId xmlns:a16="http://schemas.microsoft.com/office/drawing/2014/main" id="{EE50AF15-D1A7-EE02-F65B-A0E063BF5C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77761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4" name="椭圆 76">
              <a:extLst>
                <a:ext uri="{FF2B5EF4-FFF2-40B4-BE49-F238E27FC236}">
                  <a16:creationId xmlns:a16="http://schemas.microsoft.com/office/drawing/2014/main" id="{7FADB747-7075-A674-2F07-E63F0FBBEF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00653" y="5672502"/>
              <a:ext cx="365712" cy="359667"/>
              <a:chOff x="3700272" y="6071616"/>
              <a:chExt cx="365760" cy="359664"/>
            </a:xfrm>
          </p:grpSpPr>
          <p:pic>
            <p:nvPicPr>
              <p:cNvPr id="6318" name="椭圆 76">
                <a:extLst>
                  <a:ext uri="{FF2B5EF4-FFF2-40B4-BE49-F238E27FC236}">
                    <a16:creationId xmlns:a16="http://schemas.microsoft.com/office/drawing/2014/main" id="{C7344953-3233-D41A-E11F-3741945A7407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19" name="Text Box 136">
                <a:extLst>
                  <a:ext uri="{FF2B5EF4-FFF2-40B4-BE49-F238E27FC236}">
                    <a16:creationId xmlns:a16="http://schemas.microsoft.com/office/drawing/2014/main" id="{C42B9ED4-3F0D-0B0F-9462-A0A0A643140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96728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5" name="椭圆 77">
              <a:extLst>
                <a:ext uri="{FF2B5EF4-FFF2-40B4-BE49-F238E27FC236}">
                  <a16:creationId xmlns:a16="http://schemas.microsoft.com/office/drawing/2014/main" id="{5C9857C8-99DA-D6FD-27DC-8700E7AC375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09031" y="5672502"/>
              <a:ext cx="365712" cy="359667"/>
              <a:chOff x="4108704" y="6071616"/>
              <a:chExt cx="365760" cy="359664"/>
            </a:xfrm>
          </p:grpSpPr>
          <p:pic>
            <p:nvPicPr>
              <p:cNvPr id="6316" name="椭圆 77">
                <a:extLst>
                  <a:ext uri="{FF2B5EF4-FFF2-40B4-BE49-F238E27FC236}">
                    <a16:creationId xmlns:a16="http://schemas.microsoft.com/office/drawing/2014/main" id="{1A50EBFF-BBE0-CCA2-24C0-7B9F7210F0B1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17" name="Text Box 139">
                <a:extLst>
                  <a:ext uri="{FF2B5EF4-FFF2-40B4-BE49-F238E27FC236}">
                    <a16:creationId xmlns:a16="http://schemas.microsoft.com/office/drawing/2014/main" id="{74B563CB-D928-7E01-B214-8183FEEDD06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05630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6" name="椭圆 78">
              <a:extLst>
                <a:ext uri="{FF2B5EF4-FFF2-40B4-BE49-F238E27FC236}">
                  <a16:creationId xmlns:a16="http://schemas.microsoft.com/office/drawing/2014/main" id="{C6F3A9A0-AB6F-76AF-3B4E-A5BD4555BAB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29600" y="5672502"/>
              <a:ext cx="365712" cy="359667"/>
              <a:chOff x="4529328" y="6071616"/>
              <a:chExt cx="365760" cy="359664"/>
            </a:xfrm>
          </p:grpSpPr>
          <p:pic>
            <p:nvPicPr>
              <p:cNvPr id="6314" name="椭圆 78">
                <a:extLst>
                  <a:ext uri="{FF2B5EF4-FFF2-40B4-BE49-F238E27FC236}">
                    <a16:creationId xmlns:a16="http://schemas.microsoft.com/office/drawing/2014/main" id="{69C16611-2DBF-4723-312D-EA67C75FD65D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15" name="Text Box 142">
                <a:extLst>
                  <a:ext uri="{FF2B5EF4-FFF2-40B4-BE49-F238E27FC236}">
                    <a16:creationId xmlns:a16="http://schemas.microsoft.com/office/drawing/2014/main" id="{48853CD8-C396-B760-AA02-8FE80A51656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24597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7" name="椭圆 79">
              <a:extLst>
                <a:ext uri="{FF2B5EF4-FFF2-40B4-BE49-F238E27FC236}">
                  <a16:creationId xmlns:a16="http://schemas.microsoft.com/office/drawing/2014/main" id="{CEA2222D-6F5F-F3FC-AA38-BFB03A176D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37978" y="5672502"/>
              <a:ext cx="371807" cy="359667"/>
              <a:chOff x="4937760" y="6071616"/>
              <a:chExt cx="371856" cy="359664"/>
            </a:xfrm>
          </p:grpSpPr>
          <p:pic>
            <p:nvPicPr>
              <p:cNvPr id="6312" name="椭圆 79">
                <a:extLst>
                  <a:ext uri="{FF2B5EF4-FFF2-40B4-BE49-F238E27FC236}">
                    <a16:creationId xmlns:a16="http://schemas.microsoft.com/office/drawing/2014/main" id="{04FC615B-5B27-7036-28EE-E057E9AF3AA5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7760" y="6071616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13" name="Text Box 145">
                <a:extLst>
                  <a:ext uri="{FF2B5EF4-FFF2-40B4-BE49-F238E27FC236}">
                    <a16:creationId xmlns:a16="http://schemas.microsoft.com/office/drawing/2014/main" id="{79E66704-4384-CFCB-3DF2-A418B1CED7B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37327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椭圆 80">
              <a:extLst>
                <a:ext uri="{FF2B5EF4-FFF2-40B4-BE49-F238E27FC236}">
                  <a16:creationId xmlns:a16="http://schemas.microsoft.com/office/drawing/2014/main" id="{52B525AF-07D3-218E-887D-05BAA7B88C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58547" y="5672502"/>
              <a:ext cx="365712" cy="359667"/>
              <a:chOff x="5358384" y="6071616"/>
              <a:chExt cx="365760" cy="359664"/>
            </a:xfrm>
          </p:grpSpPr>
          <p:pic>
            <p:nvPicPr>
              <p:cNvPr id="6310" name="椭圆 80">
                <a:extLst>
                  <a:ext uri="{FF2B5EF4-FFF2-40B4-BE49-F238E27FC236}">
                    <a16:creationId xmlns:a16="http://schemas.microsoft.com/office/drawing/2014/main" id="{95926414-6F37-8901-EBB9-BD7EBB92882B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11" name="Text Box 148">
                <a:extLst>
                  <a:ext uri="{FF2B5EF4-FFF2-40B4-BE49-F238E27FC236}">
                    <a16:creationId xmlns:a16="http://schemas.microsoft.com/office/drawing/2014/main" id="{8283A8D0-B459-9890-F097-6377F356656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56294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9" name="椭圆 81">
              <a:extLst>
                <a:ext uri="{FF2B5EF4-FFF2-40B4-BE49-F238E27FC236}">
                  <a16:creationId xmlns:a16="http://schemas.microsoft.com/office/drawing/2014/main" id="{DD386A36-9BCD-A208-FD8C-15BA1EEDEC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6925" y="5672502"/>
              <a:ext cx="365712" cy="359667"/>
              <a:chOff x="5766816" y="6071616"/>
              <a:chExt cx="365760" cy="359664"/>
            </a:xfrm>
          </p:grpSpPr>
          <p:pic>
            <p:nvPicPr>
              <p:cNvPr id="63" name="椭圆 81">
                <a:extLst>
                  <a:ext uri="{FF2B5EF4-FFF2-40B4-BE49-F238E27FC236}">
                    <a16:creationId xmlns:a16="http://schemas.microsoft.com/office/drawing/2014/main" id="{F381AE83-B4A4-59D9-F38A-C7AEFE4E6CB0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09" name="Text Box 151">
                <a:extLst>
                  <a:ext uri="{FF2B5EF4-FFF2-40B4-BE49-F238E27FC236}">
                    <a16:creationId xmlns:a16="http://schemas.microsoft.com/office/drawing/2014/main" id="{60805C9F-DF7D-FB72-63B2-4D0AB187664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65196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0" name="椭圆 82">
              <a:extLst>
                <a:ext uri="{FF2B5EF4-FFF2-40B4-BE49-F238E27FC236}">
                  <a16:creationId xmlns:a16="http://schemas.microsoft.com/office/drawing/2014/main" id="{3DBFCEF1-DA65-A0C9-71D9-88596856FDE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87494" y="5672502"/>
              <a:ext cx="365712" cy="359667"/>
              <a:chOff x="6187440" y="6071616"/>
              <a:chExt cx="365760" cy="359664"/>
            </a:xfrm>
          </p:grpSpPr>
          <p:pic>
            <p:nvPicPr>
              <p:cNvPr id="61" name="椭圆 82">
                <a:extLst>
                  <a:ext uri="{FF2B5EF4-FFF2-40B4-BE49-F238E27FC236}">
                    <a16:creationId xmlns:a16="http://schemas.microsoft.com/office/drawing/2014/main" id="{3727880E-4380-12AA-927B-93A1CFD3F638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" name="Text Box 154">
                <a:extLst>
                  <a:ext uri="{FF2B5EF4-FFF2-40B4-BE49-F238E27FC236}">
                    <a16:creationId xmlns:a16="http://schemas.microsoft.com/office/drawing/2014/main" id="{8BC5B769-59C6-6E43-2183-1B370B74DF6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84163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04" name="组合 4">
            <a:extLst>
              <a:ext uri="{FF2B5EF4-FFF2-40B4-BE49-F238E27FC236}">
                <a16:creationId xmlns:a16="http://schemas.microsoft.com/office/drawing/2014/main" id="{5D08967C-6ADE-C31C-9E23-2DD0C22B1456}"/>
              </a:ext>
            </a:extLst>
          </p:cNvPr>
          <p:cNvGrpSpPr>
            <a:grpSpLocks/>
          </p:cNvGrpSpPr>
          <p:nvPr/>
        </p:nvGrpSpPr>
        <p:grpSpPr bwMode="auto">
          <a:xfrm>
            <a:off x="2730747" y="749581"/>
            <a:ext cx="7139516" cy="1185334"/>
            <a:chOff x="4190832" y="2334389"/>
            <a:chExt cx="5050748" cy="837406"/>
          </a:xfrm>
        </p:grpSpPr>
        <p:sp>
          <p:nvSpPr>
            <p:cNvPr id="205" name="矩形: 圆角 204">
              <a:extLst>
                <a:ext uri="{FF2B5EF4-FFF2-40B4-BE49-F238E27FC236}">
                  <a16:creationId xmlns:a16="http://schemas.microsoft.com/office/drawing/2014/main" id="{62F64D68-7EB1-78D2-5C7A-05B1235A8B1B}"/>
                </a:ext>
              </a:extLst>
            </p:cNvPr>
            <p:cNvSpPr/>
            <p:nvPr/>
          </p:nvSpPr>
          <p:spPr>
            <a:xfrm>
              <a:off x="4190832" y="2334389"/>
              <a:ext cx="5050748" cy="837406"/>
            </a:xfrm>
            <a:prstGeom prst="roundRect">
              <a:avLst>
                <a:gd name="adj" fmla="val 7200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 dirty="0"/>
            </a:p>
          </p:txBody>
        </p:sp>
        <p:grpSp>
          <p:nvGrpSpPr>
            <p:cNvPr id="206" name="组合 6">
              <a:extLst>
                <a:ext uri="{FF2B5EF4-FFF2-40B4-BE49-F238E27FC236}">
                  <a16:creationId xmlns:a16="http://schemas.microsoft.com/office/drawing/2014/main" id="{EBADABEA-F3A0-7127-A4A7-92B4411DDC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20832" y="2433813"/>
              <a:ext cx="4620748" cy="625955"/>
              <a:chOff x="1805593" y="311687"/>
              <a:chExt cx="4619618" cy="626122"/>
            </a:xfrm>
          </p:grpSpPr>
          <p:grpSp>
            <p:nvGrpSpPr>
              <p:cNvPr id="207" name="组合 6">
                <a:extLst>
                  <a:ext uri="{FF2B5EF4-FFF2-40B4-BE49-F238E27FC236}">
                    <a16:creationId xmlns:a16="http://schemas.microsoft.com/office/drawing/2014/main" id="{08069384-61F6-3881-BB57-1D1B92B4640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05593" y="311687"/>
                <a:ext cx="3137637" cy="626122"/>
                <a:chOff x="1805593" y="311687"/>
                <a:chExt cx="3137637" cy="626122"/>
              </a:xfrm>
            </p:grpSpPr>
            <p:sp>
              <p:nvSpPr>
                <p:cNvPr id="209" name="矩形: 圆角 208">
                  <a:extLst>
                    <a:ext uri="{FF2B5EF4-FFF2-40B4-BE49-F238E27FC236}">
                      <a16:creationId xmlns:a16="http://schemas.microsoft.com/office/drawing/2014/main" id="{2393A40A-D21C-9BB0-D888-F43D322EA9C5}"/>
                    </a:ext>
                  </a:extLst>
                </p:cNvPr>
                <p:cNvSpPr/>
                <p:nvPr/>
              </p:nvSpPr>
              <p:spPr>
                <a:xfrm>
                  <a:off x="1805348" y="310957"/>
                  <a:ext cx="624266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210" name="椭圆 209">
                  <a:extLst>
                    <a:ext uri="{FF2B5EF4-FFF2-40B4-BE49-F238E27FC236}">
                      <a16:creationId xmlns:a16="http://schemas.microsoft.com/office/drawing/2014/main" id="{BF13EEB4-1245-C13F-6430-18AF2362E3A4}"/>
                    </a:ext>
                  </a:extLst>
                </p:cNvPr>
                <p:cNvSpPr/>
                <p:nvPr/>
              </p:nvSpPr>
              <p:spPr>
                <a:xfrm>
                  <a:off x="2511950" y="339376"/>
                  <a:ext cx="570372" cy="569888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211" name="矩形: 圆角 210">
                  <a:extLst>
                    <a:ext uri="{FF2B5EF4-FFF2-40B4-BE49-F238E27FC236}">
                      <a16:creationId xmlns:a16="http://schemas.microsoft.com/office/drawing/2014/main" id="{9C6E57D7-0B8D-E4D4-8650-752615F1B972}"/>
                    </a:ext>
                  </a:extLst>
                </p:cNvPr>
                <p:cNvSpPr/>
                <p:nvPr/>
              </p:nvSpPr>
              <p:spPr>
                <a:xfrm>
                  <a:off x="3170648" y="310957"/>
                  <a:ext cx="624266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212" name="矩形: 圆角 211">
                  <a:extLst>
                    <a:ext uri="{FF2B5EF4-FFF2-40B4-BE49-F238E27FC236}">
                      <a16:creationId xmlns:a16="http://schemas.microsoft.com/office/drawing/2014/main" id="{C8E05E7C-F42C-D812-EFB0-F078B5CAE736}"/>
                    </a:ext>
                  </a:extLst>
                </p:cNvPr>
                <p:cNvSpPr/>
                <p:nvPr/>
              </p:nvSpPr>
              <p:spPr>
                <a:xfrm>
                  <a:off x="4317380" y="310957"/>
                  <a:ext cx="625762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</p:grpSp>
          <p:sp>
            <p:nvSpPr>
              <p:cNvPr id="208" name="文本框 7">
                <a:extLst>
                  <a:ext uri="{FF2B5EF4-FFF2-40B4-BE49-F238E27FC236}">
                    <a16:creationId xmlns:a16="http://schemas.microsoft.com/office/drawing/2014/main" id="{0F97CAA6-D07D-7365-848E-17A9C4034F0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78088" y="343219"/>
                <a:ext cx="2647123" cy="5002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000" dirty="0">
                    <a:ea typeface="黑体" panose="02010609060101010101" pitchFamily="49" charset="-122"/>
                  </a:rPr>
                  <a:t>＝        </a:t>
                </a:r>
                <a:r>
                  <a:rPr lang="en-US" altLang="zh-CN" sz="4000" dirty="0">
                    <a:ea typeface="黑体" panose="02010609060101010101" pitchFamily="49" charset="-122"/>
                  </a:rPr>
                  <a:t>(</a:t>
                </a:r>
                <a:r>
                  <a:rPr lang="zh-CN" altLang="en-US" sz="4000" dirty="0">
                    <a:ea typeface="黑体" panose="02010609060101010101" pitchFamily="49" charset="-122"/>
                  </a:rPr>
                  <a:t>       </a:t>
                </a:r>
                <a:r>
                  <a:rPr lang="en-US" altLang="zh-CN" sz="4000" dirty="0">
                    <a:ea typeface="黑体" panose="02010609060101010101" pitchFamily="49" charset="-122"/>
                  </a:rPr>
                  <a:t>)</a:t>
                </a:r>
                <a:endParaRPr lang="zh-CN" altLang="en-US" sz="4000" dirty="0"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13" name="文本框 212">
            <a:extLst>
              <a:ext uri="{FF2B5EF4-FFF2-40B4-BE49-F238E27FC236}">
                <a16:creationId xmlns:a16="http://schemas.microsoft.com/office/drawing/2014/main" id="{BEE6905C-78F2-4382-FFAC-FDB9CC8A3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063" y="969713"/>
            <a:ext cx="30458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  <a:ea typeface="+mn-ea"/>
              </a:rPr>
              <a:t>12  </a:t>
            </a:r>
            <a:r>
              <a:rPr lang="en-US" altLang="zh-CN" sz="2800" b="1" dirty="0">
                <a:solidFill>
                  <a:srgbClr val="7030A0"/>
                </a:solidFill>
                <a:latin typeface="+mn-lt"/>
                <a:ea typeface="+mn-ea"/>
              </a:rPr>
              <a:t>  </a:t>
            </a:r>
            <a:r>
              <a:rPr lang="en-US" altLang="zh-CN" sz="4000" b="1" dirty="0">
                <a:solidFill>
                  <a:srgbClr val="7030A0"/>
                </a:solidFill>
                <a:latin typeface="+mn-lt"/>
                <a:ea typeface="+mn-ea"/>
              </a:rPr>
              <a:t>×     4</a:t>
            </a:r>
            <a:endParaRPr lang="zh-CN" altLang="en-US" sz="40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51EFE7EC-536A-B0A3-790E-10F1458574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0076" y="933450"/>
            <a:ext cx="28109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000" b="1">
                <a:solidFill>
                  <a:srgbClr val="FF0000"/>
                </a:solidFill>
                <a:latin typeface="+mn-lt"/>
                <a:ea typeface="+mn-ea"/>
              </a:rPr>
              <a:t>48      </a:t>
            </a:r>
            <a:r>
              <a:rPr lang="zh-CN" altLang="en-US" sz="4000" b="1">
                <a:solidFill>
                  <a:srgbClr val="FF0000"/>
                </a:solidFill>
                <a:latin typeface="+mn-lt"/>
                <a:ea typeface="+mn-ea"/>
              </a:rPr>
              <a:t>人</a:t>
            </a:r>
            <a:endParaRPr lang="zh-CN" altLang="en-US" sz="40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25" name="圆角矩形 97">
            <a:extLst>
              <a:ext uri="{FF2B5EF4-FFF2-40B4-BE49-F238E27FC236}">
                <a16:creationId xmlns:a16="http://schemas.microsoft.com/office/drawing/2014/main" id="{DCCAE85F-BFD4-4536-B6A9-5E489FB62DE2}"/>
              </a:ext>
            </a:extLst>
          </p:cNvPr>
          <p:cNvSpPr/>
          <p:nvPr/>
        </p:nvSpPr>
        <p:spPr>
          <a:xfrm>
            <a:off x="2762250" y="2266951"/>
            <a:ext cx="6038850" cy="2717800"/>
          </a:xfrm>
          <a:prstGeom prst="roundRect">
            <a:avLst>
              <a:gd name="adj" fmla="val 7199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6" name="圆角矩形 98">
            <a:extLst>
              <a:ext uri="{FF2B5EF4-FFF2-40B4-BE49-F238E27FC236}">
                <a16:creationId xmlns:a16="http://schemas.microsoft.com/office/drawing/2014/main" id="{32B00BF8-F1D6-4DAA-BF2F-16584ADA457F}"/>
              </a:ext>
            </a:extLst>
          </p:cNvPr>
          <p:cNvSpPr/>
          <p:nvPr/>
        </p:nvSpPr>
        <p:spPr>
          <a:xfrm>
            <a:off x="8862484" y="2254251"/>
            <a:ext cx="1140993" cy="2717800"/>
          </a:xfrm>
          <a:prstGeom prst="roundRect">
            <a:avLst>
              <a:gd name="adj" fmla="val 9373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7" name="TextBox 99">
            <a:extLst>
              <a:ext uri="{FF2B5EF4-FFF2-40B4-BE49-F238E27FC236}">
                <a16:creationId xmlns:a16="http://schemas.microsoft.com/office/drawing/2014/main" id="{598D0EB5-A09C-4306-BDF0-27E8FFA790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3225" y="5015442"/>
            <a:ext cx="370955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800" b="1">
                <a:latin typeface="+mn-lt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dirty="0"/>
              <a:t>10×4</a:t>
            </a:r>
            <a:r>
              <a:rPr lang="zh-CN" altLang="en-US" sz="4400" dirty="0"/>
              <a:t>＝</a:t>
            </a:r>
            <a:r>
              <a:rPr lang="en-US" altLang="zh-CN" sz="4400" dirty="0"/>
              <a:t>40</a:t>
            </a:r>
            <a:endParaRPr lang="zh-CN" altLang="en-US" sz="4400" dirty="0"/>
          </a:p>
        </p:txBody>
      </p:sp>
      <p:sp>
        <p:nvSpPr>
          <p:cNvPr id="228" name="TextBox 100">
            <a:extLst>
              <a:ext uri="{FF2B5EF4-FFF2-40B4-BE49-F238E27FC236}">
                <a16:creationId xmlns:a16="http://schemas.microsoft.com/office/drawing/2014/main" id="{B32744ED-17EA-46AC-B84C-939D44876B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9140" y="5814485"/>
            <a:ext cx="29977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800" b="1">
                <a:latin typeface="+mn-lt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dirty="0"/>
              <a:t>2×4</a:t>
            </a:r>
            <a:r>
              <a:rPr lang="zh-CN" altLang="en-US" sz="4400" dirty="0"/>
              <a:t>＝</a:t>
            </a:r>
            <a:r>
              <a:rPr lang="en-US" altLang="zh-CN" sz="4400" dirty="0"/>
              <a:t>8</a:t>
            </a:r>
            <a:endParaRPr lang="zh-CN" altLang="en-US" sz="4400" dirty="0"/>
          </a:p>
        </p:txBody>
      </p:sp>
      <p:sp>
        <p:nvSpPr>
          <p:cNvPr id="229" name="TextBox 101">
            <a:extLst>
              <a:ext uri="{FF2B5EF4-FFF2-40B4-BE49-F238E27FC236}">
                <a16:creationId xmlns:a16="http://schemas.microsoft.com/office/drawing/2014/main" id="{E427AA06-BB6A-4D7F-B1CD-F6001676CF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4450" y="5414963"/>
            <a:ext cx="38989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4800" b="1">
                <a:latin typeface="+mn-lt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dirty="0"/>
              <a:t>40</a:t>
            </a:r>
            <a:r>
              <a:rPr lang="zh-CN" altLang="en-US" sz="4400" dirty="0"/>
              <a:t>＋</a:t>
            </a:r>
            <a:r>
              <a:rPr lang="en-US" altLang="zh-CN" sz="4400" dirty="0"/>
              <a:t>8</a:t>
            </a:r>
            <a:r>
              <a:rPr lang="zh-CN" altLang="en-US" sz="4400" dirty="0"/>
              <a:t>＝</a:t>
            </a:r>
            <a:r>
              <a:rPr lang="en-US" altLang="zh-CN" sz="4400" dirty="0"/>
              <a:t>48</a:t>
            </a:r>
            <a:endParaRPr lang="zh-CN" altLang="en-US" sz="4400" dirty="0"/>
          </a:p>
        </p:txBody>
      </p:sp>
      <p:pic>
        <p:nvPicPr>
          <p:cNvPr id="230" name="图片 229">
            <a:extLst>
              <a:ext uri="{FF2B5EF4-FFF2-40B4-BE49-F238E27FC236}">
                <a16:creationId xmlns:a16="http://schemas.microsoft.com/office/drawing/2014/main" id="{02F2E897-9940-5B8F-1FC5-5C886F3C357C}"/>
              </a:ext>
            </a:extLst>
          </p:cNvPr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18" y="392284"/>
            <a:ext cx="711108" cy="722142"/>
          </a:xfrm>
          <a:prstGeom prst="rect">
            <a:avLst/>
          </a:prstGeom>
        </p:spPr>
      </p:pic>
      <p:sp>
        <p:nvSpPr>
          <p:cNvPr id="231" name="文本框 230">
            <a:extLst>
              <a:ext uri="{FF2B5EF4-FFF2-40B4-BE49-F238E27FC236}">
                <a16:creationId xmlns:a16="http://schemas.microsoft.com/office/drawing/2014/main" id="{F96EF8E5-0027-F3FE-36F3-2AFB0EEBAA8B}"/>
              </a:ext>
            </a:extLst>
          </p:cNvPr>
          <p:cNvSpPr txBox="1"/>
          <p:nvPr/>
        </p:nvSpPr>
        <p:spPr>
          <a:xfrm>
            <a:off x="1159510" y="478155"/>
            <a:ext cx="1612265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方法二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" grpId="0"/>
      <p:bldP spid="225" grpId="0" animBg="1"/>
      <p:bldP spid="226" grpId="0" animBg="1"/>
      <p:bldP spid="227" grpId="0"/>
      <p:bldP spid="228" grpId="0"/>
      <p:bldP spid="2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8B52793-45EA-52AF-BFC8-96846799F706}"/>
              </a:ext>
            </a:extLst>
          </p:cNvPr>
          <p:cNvSpPr/>
          <p:nvPr/>
        </p:nvSpPr>
        <p:spPr>
          <a:xfrm>
            <a:off x="704850" y="2457450"/>
            <a:ext cx="10839450" cy="3371850"/>
          </a:xfrm>
          <a:prstGeom prst="roundRect">
            <a:avLst>
              <a:gd name="adj" fmla="val 4238"/>
            </a:avLst>
          </a:prstGeom>
          <a:noFill/>
          <a:ln w="19050">
            <a:solidFill>
              <a:srgbClr val="3FC1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3F56894-EA74-969F-A44B-C1FF688ECF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21" y="2615190"/>
            <a:ext cx="5687658" cy="273252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3FDB3D3-FCBD-8F01-7A55-57A6F54051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403" y="2649738"/>
            <a:ext cx="5495271" cy="3034898"/>
          </a:xfrm>
          <a:prstGeom prst="rect">
            <a:avLst/>
          </a:prstGeom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3B965E63-96A9-BC99-2686-C1C9D716B84D}"/>
              </a:ext>
            </a:extLst>
          </p:cNvPr>
          <p:cNvCxnSpPr>
            <a:cxnSpLocks/>
            <a:stCxn id="11" idx="0"/>
            <a:endCxn id="11" idx="2"/>
          </p:cNvCxnSpPr>
          <p:nvPr/>
        </p:nvCxnSpPr>
        <p:spPr>
          <a:xfrm>
            <a:off x="6124575" y="2457450"/>
            <a:ext cx="0" cy="3371850"/>
          </a:xfrm>
          <a:prstGeom prst="line">
            <a:avLst/>
          </a:prstGeom>
          <a:ln w="12700">
            <a:solidFill>
              <a:srgbClr val="3FC1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F3DE16F-1DE9-AE74-68D2-430F56D2B963}"/>
              </a:ext>
            </a:extLst>
          </p:cNvPr>
          <p:cNvGrpSpPr/>
          <p:nvPr/>
        </p:nvGrpSpPr>
        <p:grpSpPr>
          <a:xfrm>
            <a:off x="822151" y="652279"/>
            <a:ext cx="7749540" cy="573405"/>
            <a:chOff x="1087" y="7328"/>
            <a:chExt cx="12204" cy="903"/>
          </a:xfrm>
        </p:grpSpPr>
        <p:sp>
          <p:nvSpPr>
            <p:cNvPr id="16" name="标题 1">
              <a:extLst>
                <a:ext uri="{FF2B5EF4-FFF2-40B4-BE49-F238E27FC236}">
                  <a16:creationId xmlns:a16="http://schemas.microsoft.com/office/drawing/2014/main" id="{68A4B588-EA7A-8225-20BA-6772C60CDEC5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328"/>
              <a:ext cx="11402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一共有多少人？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348BC4C-A439-2B62-FA29-016233642209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62D4D733-90DF-4752-B53B-32592739DC13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1EED8E89-31DD-8528-2B41-34F5E7E54E6C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89070BCC-5B06-8137-77AE-2952772FCF62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1" name="标题 1">
            <a:extLst>
              <a:ext uri="{FF2B5EF4-FFF2-40B4-BE49-F238E27FC236}">
                <a16:creationId xmlns:a16="http://schemas.microsoft.com/office/drawing/2014/main" id="{CCBEA1A4-D57A-EF7D-0551-999B8A6A41C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658822" y="652279"/>
            <a:ext cx="7240270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在点子图上圈一圈，算一算。</a:t>
            </a:r>
          </a:p>
        </p:txBody>
      </p:sp>
      <p:grpSp>
        <p:nvGrpSpPr>
          <p:cNvPr id="22" name="组合 4">
            <a:extLst>
              <a:ext uri="{FF2B5EF4-FFF2-40B4-BE49-F238E27FC236}">
                <a16:creationId xmlns:a16="http://schemas.microsoft.com/office/drawing/2014/main" id="{3D71CE51-F326-83D6-F1CD-CB7E58772B69}"/>
              </a:ext>
            </a:extLst>
          </p:cNvPr>
          <p:cNvGrpSpPr>
            <a:grpSpLocks/>
          </p:cNvGrpSpPr>
          <p:nvPr/>
        </p:nvGrpSpPr>
        <p:grpSpPr bwMode="auto">
          <a:xfrm>
            <a:off x="2730747" y="1473481"/>
            <a:ext cx="7139516" cy="1185334"/>
            <a:chOff x="4190832" y="2334389"/>
            <a:chExt cx="5050748" cy="837406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ADD69454-5F1C-5363-9241-94C67FDED553}"/>
                </a:ext>
              </a:extLst>
            </p:cNvPr>
            <p:cNvSpPr/>
            <p:nvPr/>
          </p:nvSpPr>
          <p:spPr>
            <a:xfrm>
              <a:off x="4190832" y="2334389"/>
              <a:ext cx="5050748" cy="837406"/>
            </a:xfrm>
            <a:prstGeom prst="roundRect">
              <a:avLst>
                <a:gd name="adj" fmla="val 7200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 dirty="0"/>
            </a:p>
          </p:txBody>
        </p:sp>
        <p:grpSp>
          <p:nvGrpSpPr>
            <p:cNvPr id="24" name="组合 6">
              <a:extLst>
                <a:ext uri="{FF2B5EF4-FFF2-40B4-BE49-F238E27FC236}">
                  <a16:creationId xmlns:a16="http://schemas.microsoft.com/office/drawing/2014/main" id="{66794C54-8AEF-AEFB-22AA-3FE3AB390E2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20832" y="2433813"/>
              <a:ext cx="4620748" cy="625955"/>
              <a:chOff x="1805593" y="311687"/>
              <a:chExt cx="4619618" cy="626122"/>
            </a:xfrm>
          </p:grpSpPr>
          <p:grpSp>
            <p:nvGrpSpPr>
              <p:cNvPr id="25" name="组合 6">
                <a:extLst>
                  <a:ext uri="{FF2B5EF4-FFF2-40B4-BE49-F238E27FC236}">
                    <a16:creationId xmlns:a16="http://schemas.microsoft.com/office/drawing/2014/main" id="{99092971-7136-A76B-3D43-17096A2E42C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05593" y="311687"/>
                <a:ext cx="3137637" cy="626122"/>
                <a:chOff x="1805593" y="311687"/>
                <a:chExt cx="3137637" cy="626122"/>
              </a:xfrm>
            </p:grpSpPr>
            <p:sp>
              <p:nvSpPr>
                <p:cNvPr id="27" name="矩形: 圆角 26">
                  <a:extLst>
                    <a:ext uri="{FF2B5EF4-FFF2-40B4-BE49-F238E27FC236}">
                      <a16:creationId xmlns:a16="http://schemas.microsoft.com/office/drawing/2014/main" id="{11763950-9141-8CEF-7F3D-C3962B024DC5}"/>
                    </a:ext>
                  </a:extLst>
                </p:cNvPr>
                <p:cNvSpPr/>
                <p:nvPr/>
              </p:nvSpPr>
              <p:spPr>
                <a:xfrm>
                  <a:off x="1805348" y="310957"/>
                  <a:ext cx="624266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id="{64776025-38A6-01E5-C145-F5962F1375E2}"/>
                    </a:ext>
                  </a:extLst>
                </p:cNvPr>
                <p:cNvSpPr/>
                <p:nvPr/>
              </p:nvSpPr>
              <p:spPr>
                <a:xfrm>
                  <a:off x="2511950" y="339376"/>
                  <a:ext cx="570372" cy="569888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29" name="矩形: 圆角 28">
                  <a:extLst>
                    <a:ext uri="{FF2B5EF4-FFF2-40B4-BE49-F238E27FC236}">
                      <a16:creationId xmlns:a16="http://schemas.microsoft.com/office/drawing/2014/main" id="{67A3BAAA-B3AB-9490-D0E3-6F2ED812F5F9}"/>
                    </a:ext>
                  </a:extLst>
                </p:cNvPr>
                <p:cNvSpPr/>
                <p:nvPr/>
              </p:nvSpPr>
              <p:spPr>
                <a:xfrm>
                  <a:off x="3170648" y="310957"/>
                  <a:ext cx="624266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30" name="矩形: 圆角 29">
                  <a:extLst>
                    <a:ext uri="{FF2B5EF4-FFF2-40B4-BE49-F238E27FC236}">
                      <a16:creationId xmlns:a16="http://schemas.microsoft.com/office/drawing/2014/main" id="{E465F666-09E3-607D-F848-86556CD746D3}"/>
                    </a:ext>
                  </a:extLst>
                </p:cNvPr>
                <p:cNvSpPr/>
                <p:nvPr/>
              </p:nvSpPr>
              <p:spPr>
                <a:xfrm>
                  <a:off x="4317380" y="310957"/>
                  <a:ext cx="625762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</p:grpSp>
          <p:sp>
            <p:nvSpPr>
              <p:cNvPr id="26" name="文本框 7">
                <a:extLst>
                  <a:ext uri="{FF2B5EF4-FFF2-40B4-BE49-F238E27FC236}">
                    <a16:creationId xmlns:a16="http://schemas.microsoft.com/office/drawing/2014/main" id="{CF060CA6-F4CB-F96F-5CB1-CD60786CE9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78088" y="343219"/>
                <a:ext cx="2647123" cy="5002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000" dirty="0">
                    <a:ea typeface="黑体" panose="02010609060101010101" pitchFamily="49" charset="-122"/>
                  </a:rPr>
                  <a:t>＝        </a:t>
                </a:r>
                <a:r>
                  <a:rPr lang="en-US" altLang="zh-CN" sz="4000" dirty="0">
                    <a:ea typeface="黑体" panose="02010609060101010101" pitchFamily="49" charset="-122"/>
                  </a:rPr>
                  <a:t>(</a:t>
                </a:r>
                <a:r>
                  <a:rPr lang="zh-CN" altLang="en-US" sz="4000" dirty="0">
                    <a:ea typeface="黑体" panose="02010609060101010101" pitchFamily="49" charset="-122"/>
                  </a:rPr>
                  <a:t>       </a:t>
                </a:r>
                <a:r>
                  <a:rPr lang="en-US" altLang="zh-CN" sz="4000" dirty="0">
                    <a:ea typeface="黑体" panose="02010609060101010101" pitchFamily="49" charset="-122"/>
                  </a:rPr>
                  <a:t>)</a:t>
                </a:r>
                <a:endParaRPr lang="zh-CN" altLang="en-US" sz="4000" dirty="0"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9AFAA898-7FAF-C421-EE02-DB3B2634A1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063" y="1693613"/>
            <a:ext cx="30458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  <a:ea typeface="+mn-ea"/>
              </a:rPr>
              <a:t>12  </a:t>
            </a:r>
            <a:r>
              <a:rPr lang="en-US" altLang="zh-CN" sz="2800" b="1" dirty="0">
                <a:solidFill>
                  <a:srgbClr val="7030A0"/>
                </a:solidFill>
                <a:latin typeface="+mn-lt"/>
                <a:ea typeface="+mn-ea"/>
              </a:rPr>
              <a:t>  </a:t>
            </a:r>
            <a:r>
              <a:rPr lang="en-US" altLang="zh-CN" sz="4000" b="1" dirty="0">
                <a:solidFill>
                  <a:srgbClr val="7030A0"/>
                </a:solidFill>
                <a:latin typeface="+mn-lt"/>
                <a:ea typeface="+mn-ea"/>
              </a:rPr>
              <a:t>×     4</a:t>
            </a:r>
            <a:endParaRPr lang="zh-CN" altLang="en-US" sz="40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8548290-977C-81E6-9EFA-8123419A3D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0076" y="1657350"/>
            <a:ext cx="28109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000" b="1">
                <a:solidFill>
                  <a:srgbClr val="FF0000"/>
                </a:solidFill>
                <a:latin typeface="+mn-lt"/>
                <a:ea typeface="+mn-ea"/>
              </a:rPr>
              <a:t>48      </a:t>
            </a:r>
            <a:r>
              <a:rPr lang="zh-CN" altLang="en-US" sz="4000" b="1">
                <a:solidFill>
                  <a:srgbClr val="FF0000"/>
                </a:solidFill>
                <a:latin typeface="+mn-lt"/>
                <a:ea typeface="+mn-ea"/>
              </a:rPr>
              <a:t>人</a:t>
            </a:r>
            <a:endParaRPr lang="zh-CN" altLang="en-US" sz="40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3" name="标题 1">
            <a:extLst>
              <a:ext uri="{FF2B5EF4-FFF2-40B4-BE49-F238E27FC236}">
                <a16:creationId xmlns:a16="http://schemas.microsoft.com/office/drawing/2014/main" id="{E4DE3A65-290E-84D1-E4AA-CBF7765F9BA7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2494915" y="5929129"/>
            <a:ext cx="7240270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altLang="en-US" sz="3600" b="1" dirty="0">
                <a:latin typeface="+mn-lt"/>
                <a:ea typeface="黑体" panose="02010609060101010101" pitchFamily="49" charset="-122"/>
              </a:rPr>
              <a:t>答：一共有</a:t>
            </a:r>
            <a:r>
              <a:rPr lang="en-US" altLang="zh-CN" sz="3600" b="1" dirty="0">
                <a:latin typeface="+mn-lt"/>
                <a:ea typeface="黑体" panose="02010609060101010101" pitchFamily="49" charset="-122"/>
              </a:rPr>
              <a:t>48</a:t>
            </a:r>
            <a:r>
              <a:rPr lang="zh-CN" altLang="en-US" sz="3600" b="1" dirty="0">
                <a:latin typeface="+mn-lt"/>
                <a:ea typeface="黑体" panose="02010609060101010101" pitchFamily="49" charset="-122"/>
              </a:rPr>
              <a:t>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4C4005BE-FA17-B31C-C178-0893D0C9BAF6}"/>
              </a:ext>
            </a:extLst>
          </p:cNvPr>
          <p:cNvGrpSpPr/>
          <p:nvPr/>
        </p:nvGrpSpPr>
        <p:grpSpPr>
          <a:xfrm>
            <a:off x="812626" y="576079"/>
            <a:ext cx="7749540" cy="573405"/>
            <a:chOff x="1087" y="7328"/>
            <a:chExt cx="12204" cy="903"/>
          </a:xfrm>
        </p:grpSpPr>
        <p:sp>
          <p:nvSpPr>
            <p:cNvPr id="6" name="标题 1">
              <a:extLst>
                <a:ext uri="{FF2B5EF4-FFF2-40B4-BE49-F238E27FC236}">
                  <a16:creationId xmlns:a16="http://schemas.microsoft.com/office/drawing/2014/main" id="{67AFCA97-3CD2-0C6E-1CA0-18366D3D0798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328"/>
              <a:ext cx="11402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看一看，说一说竖式每一步的意思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F272076-B34A-6707-286F-6367F5CE8EBE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F887550B-731B-8841-E207-3AC98A35D5C1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70A9F770-3C54-AD1F-CC03-2065F98D62FF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1674099F-BC7A-1A1A-C3AE-F4BAAA65E997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cxnSp>
        <p:nvCxnSpPr>
          <p:cNvPr id="2" name="直接箭头连接符 1">
            <a:extLst>
              <a:ext uri="{FF2B5EF4-FFF2-40B4-BE49-F238E27FC236}">
                <a16:creationId xmlns:a16="http://schemas.microsoft.com/office/drawing/2014/main" id="{4AC41E55-8ACE-28D8-7C40-EF40E31D82FE}"/>
              </a:ext>
            </a:extLst>
          </p:cNvPr>
          <p:cNvCxnSpPr/>
          <p:nvPr/>
        </p:nvCxnSpPr>
        <p:spPr>
          <a:xfrm>
            <a:off x="3068108" y="4523317"/>
            <a:ext cx="1295400" cy="2117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08">
            <a:extLst>
              <a:ext uri="{FF2B5EF4-FFF2-40B4-BE49-F238E27FC236}">
                <a16:creationId xmlns:a16="http://schemas.microsoft.com/office/drawing/2014/main" id="{2E5D1792-DEC0-D3D8-5D92-E2CE21201AFD}"/>
              </a:ext>
            </a:extLst>
          </p:cNvPr>
          <p:cNvSpPr txBox="1"/>
          <p:nvPr/>
        </p:nvSpPr>
        <p:spPr>
          <a:xfrm>
            <a:off x="5269442" y="2713567"/>
            <a:ext cx="67098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4000" b="1" spc="800" dirty="0">
                <a:latin typeface="+mn-lt"/>
              </a:rPr>
              <a:t>1</a:t>
            </a:r>
            <a:endParaRPr lang="zh-CN" altLang="en-US" sz="4000" b="1" spc="800" dirty="0">
              <a:latin typeface="+mn-lt"/>
            </a:endParaRPr>
          </a:p>
        </p:txBody>
      </p:sp>
      <p:sp>
        <p:nvSpPr>
          <p:cNvPr id="16" name="TextBox 109">
            <a:extLst>
              <a:ext uri="{FF2B5EF4-FFF2-40B4-BE49-F238E27FC236}">
                <a16:creationId xmlns:a16="http://schemas.microsoft.com/office/drawing/2014/main" id="{BBC0FDF5-41E9-CCA2-24DE-BA0E3837A0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2693" y="3361267"/>
            <a:ext cx="76834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latin typeface="+mn-lt"/>
              </a:rPr>
              <a:t>×</a:t>
            </a:r>
            <a:endParaRPr lang="zh-CN" altLang="en-US" sz="4000" b="1" dirty="0">
              <a:latin typeface="+mn-lt"/>
            </a:endParaRPr>
          </a:p>
        </p:txBody>
      </p:sp>
      <p:sp>
        <p:nvSpPr>
          <p:cNvPr id="17" name="TextBox 110">
            <a:extLst>
              <a:ext uri="{FF2B5EF4-FFF2-40B4-BE49-F238E27FC236}">
                <a16:creationId xmlns:a16="http://schemas.microsoft.com/office/drawing/2014/main" id="{2D5F8A05-F8DC-8FA1-BD97-F8CDE3DD41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9776" y="3361267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latin typeface="+mn-lt"/>
              </a:rPr>
              <a:t>4</a:t>
            </a:r>
            <a:endParaRPr lang="zh-CN" altLang="en-US" sz="4000" b="1" dirty="0">
              <a:latin typeface="+mn-lt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08A07361-612D-D671-2CF3-FA8AC380E32E}"/>
              </a:ext>
            </a:extLst>
          </p:cNvPr>
          <p:cNvCxnSpPr/>
          <p:nvPr/>
        </p:nvCxnSpPr>
        <p:spPr>
          <a:xfrm>
            <a:off x="4490509" y="4140201"/>
            <a:ext cx="2302933" cy="2116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13">
            <a:extLst>
              <a:ext uri="{FF2B5EF4-FFF2-40B4-BE49-F238E27FC236}">
                <a16:creationId xmlns:a16="http://schemas.microsoft.com/office/drawing/2014/main" id="{893DE48D-F065-6EA3-2440-FFA34D97DC84}"/>
              </a:ext>
            </a:extLst>
          </p:cNvPr>
          <p:cNvSpPr txBox="1"/>
          <p:nvPr/>
        </p:nvSpPr>
        <p:spPr>
          <a:xfrm>
            <a:off x="5927726" y="2713567"/>
            <a:ext cx="67098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4000" b="1" spc="800" dirty="0">
                <a:latin typeface="+mn-lt"/>
              </a:rPr>
              <a:t>2</a:t>
            </a:r>
            <a:endParaRPr lang="zh-CN" altLang="en-US" sz="4000" b="1" spc="800" dirty="0">
              <a:latin typeface="+mn-lt"/>
            </a:endParaRPr>
          </a:p>
        </p:txBody>
      </p:sp>
      <p:sp>
        <p:nvSpPr>
          <p:cNvPr id="20" name="TextBox 114">
            <a:extLst>
              <a:ext uri="{FF2B5EF4-FFF2-40B4-BE49-F238E27FC236}">
                <a16:creationId xmlns:a16="http://schemas.microsoft.com/office/drawing/2014/main" id="{24C1A91F-76E4-8501-5554-7E7FF45C7017}"/>
              </a:ext>
            </a:extLst>
          </p:cNvPr>
          <p:cNvSpPr txBox="1"/>
          <p:nvPr/>
        </p:nvSpPr>
        <p:spPr>
          <a:xfrm>
            <a:off x="5931960" y="4142317"/>
            <a:ext cx="67098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4000" b="1" spc="800" dirty="0">
                <a:latin typeface="+mn-lt"/>
              </a:rPr>
              <a:t>8</a:t>
            </a:r>
            <a:endParaRPr lang="zh-CN" altLang="en-US" sz="4000" b="1" spc="800" dirty="0">
              <a:latin typeface="+mn-lt"/>
            </a:endParaRPr>
          </a:p>
        </p:txBody>
      </p:sp>
      <p:sp>
        <p:nvSpPr>
          <p:cNvPr id="21" name="TextBox 115">
            <a:extLst>
              <a:ext uri="{FF2B5EF4-FFF2-40B4-BE49-F238E27FC236}">
                <a16:creationId xmlns:a16="http://schemas.microsoft.com/office/drawing/2014/main" id="{AA0122A9-3AB6-FCEC-1A01-A04E927A34B5}"/>
              </a:ext>
            </a:extLst>
          </p:cNvPr>
          <p:cNvSpPr txBox="1"/>
          <p:nvPr/>
        </p:nvSpPr>
        <p:spPr>
          <a:xfrm>
            <a:off x="5269442" y="4790017"/>
            <a:ext cx="67098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4000" b="1" spc="800" dirty="0">
                <a:latin typeface="+mn-lt"/>
              </a:rPr>
              <a:t>4</a:t>
            </a:r>
            <a:endParaRPr lang="zh-CN" altLang="en-US" sz="4000" b="1" spc="800" dirty="0">
              <a:latin typeface="+mn-lt"/>
            </a:endParaRPr>
          </a:p>
        </p:txBody>
      </p:sp>
      <p:sp>
        <p:nvSpPr>
          <p:cNvPr id="22" name="TextBox 116">
            <a:extLst>
              <a:ext uri="{FF2B5EF4-FFF2-40B4-BE49-F238E27FC236}">
                <a16:creationId xmlns:a16="http://schemas.microsoft.com/office/drawing/2014/main" id="{F28F446D-CFE6-B51F-4EDB-F1AA097097BC}"/>
              </a:ext>
            </a:extLst>
          </p:cNvPr>
          <p:cNvSpPr txBox="1"/>
          <p:nvPr/>
        </p:nvSpPr>
        <p:spPr>
          <a:xfrm>
            <a:off x="5927726" y="4790017"/>
            <a:ext cx="67098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4000" b="1" spc="800" dirty="0">
                <a:latin typeface="+mn-lt"/>
              </a:rPr>
              <a:t>0</a:t>
            </a:r>
            <a:endParaRPr lang="zh-CN" altLang="en-US" sz="4000" b="1" spc="800" dirty="0">
              <a:latin typeface="+mn-lt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CB1322BB-FC69-6176-FBA6-362120D72A0B}"/>
              </a:ext>
            </a:extLst>
          </p:cNvPr>
          <p:cNvCxnSpPr/>
          <p:nvPr/>
        </p:nvCxnSpPr>
        <p:spPr>
          <a:xfrm>
            <a:off x="4507442" y="5549901"/>
            <a:ext cx="2305051" cy="2116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118">
            <a:extLst>
              <a:ext uri="{FF2B5EF4-FFF2-40B4-BE49-F238E27FC236}">
                <a16:creationId xmlns:a16="http://schemas.microsoft.com/office/drawing/2014/main" id="{F18216C2-CCDB-0CA1-9A5E-E4CA4F48B855}"/>
              </a:ext>
            </a:extLst>
          </p:cNvPr>
          <p:cNvSpPr txBox="1"/>
          <p:nvPr/>
        </p:nvSpPr>
        <p:spPr>
          <a:xfrm>
            <a:off x="5269442" y="5630334"/>
            <a:ext cx="67098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4000" b="1" spc="800" dirty="0">
                <a:latin typeface="+mn-lt"/>
              </a:rPr>
              <a:t>4</a:t>
            </a:r>
            <a:endParaRPr lang="zh-CN" altLang="en-US" sz="4000" b="1" spc="800" dirty="0">
              <a:latin typeface="+mn-lt"/>
            </a:endParaRPr>
          </a:p>
        </p:txBody>
      </p:sp>
      <p:sp>
        <p:nvSpPr>
          <p:cNvPr id="25" name="TextBox 119">
            <a:extLst>
              <a:ext uri="{FF2B5EF4-FFF2-40B4-BE49-F238E27FC236}">
                <a16:creationId xmlns:a16="http://schemas.microsoft.com/office/drawing/2014/main" id="{34A320CE-B826-F24C-5F91-D8FBB2AC8DA9}"/>
              </a:ext>
            </a:extLst>
          </p:cNvPr>
          <p:cNvSpPr txBox="1"/>
          <p:nvPr/>
        </p:nvSpPr>
        <p:spPr>
          <a:xfrm>
            <a:off x="5927726" y="5630334"/>
            <a:ext cx="67098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4000" b="1" spc="800" dirty="0">
                <a:latin typeface="+mn-lt"/>
              </a:rPr>
              <a:t>8</a:t>
            </a:r>
            <a:endParaRPr lang="zh-CN" altLang="en-US" sz="4000" b="1" spc="800" dirty="0">
              <a:latin typeface="+mn-lt"/>
            </a:endParaRPr>
          </a:p>
        </p:txBody>
      </p:sp>
      <p:sp>
        <p:nvSpPr>
          <p:cNvPr id="26" name="TextBox 120">
            <a:extLst>
              <a:ext uri="{FF2B5EF4-FFF2-40B4-BE49-F238E27FC236}">
                <a16:creationId xmlns:a16="http://schemas.microsoft.com/office/drawing/2014/main" id="{5377668C-4071-DC75-E96D-DED2C80E1741}"/>
              </a:ext>
            </a:extLst>
          </p:cNvPr>
          <p:cNvSpPr txBox="1"/>
          <p:nvPr/>
        </p:nvSpPr>
        <p:spPr>
          <a:xfrm>
            <a:off x="4689476" y="4790017"/>
            <a:ext cx="6731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b="1" spc="800" dirty="0">
                <a:latin typeface="+mn-lt"/>
              </a:rPr>
              <a:t>＋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DB17A2E6-4F9D-8ECD-166F-E0336EA6D6F5}"/>
              </a:ext>
            </a:extLst>
          </p:cNvPr>
          <p:cNvCxnSpPr/>
          <p:nvPr/>
        </p:nvCxnSpPr>
        <p:spPr>
          <a:xfrm rot="5400000">
            <a:off x="2898777" y="4366684"/>
            <a:ext cx="336549" cy="2116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772AEC33-8D20-1B06-5934-0E597C05AFD4}"/>
              </a:ext>
            </a:extLst>
          </p:cNvPr>
          <p:cNvCxnSpPr/>
          <p:nvPr/>
        </p:nvCxnSpPr>
        <p:spPr>
          <a:xfrm rot="5400000">
            <a:off x="1637243" y="4677834"/>
            <a:ext cx="958849" cy="211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91E427CA-1637-E1F1-EFA5-5C4C9FAEF451}"/>
              </a:ext>
            </a:extLst>
          </p:cNvPr>
          <p:cNvCxnSpPr/>
          <p:nvPr/>
        </p:nvCxnSpPr>
        <p:spPr>
          <a:xfrm>
            <a:off x="2098675" y="5139268"/>
            <a:ext cx="2254251" cy="211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7A4359B-3D65-44C1-AB14-8F1139160A25}"/>
              </a:ext>
            </a:extLst>
          </p:cNvPr>
          <p:cNvGrpSpPr>
            <a:grpSpLocks/>
          </p:cNvGrpSpPr>
          <p:nvPr/>
        </p:nvGrpSpPr>
        <p:grpSpPr bwMode="auto">
          <a:xfrm rot="-5400000">
            <a:off x="8582186" y="3210544"/>
            <a:ext cx="4554746" cy="1532466"/>
            <a:chOff x="3805640" y="2304395"/>
            <a:chExt cx="4944510" cy="1665286"/>
          </a:xfrm>
        </p:grpSpPr>
        <p:grpSp>
          <p:nvGrpSpPr>
            <p:cNvPr id="31" name="组合 83">
              <a:extLst>
                <a:ext uri="{FF2B5EF4-FFF2-40B4-BE49-F238E27FC236}">
                  <a16:creationId xmlns:a16="http://schemas.microsoft.com/office/drawing/2014/main" id="{45D2BC05-8E48-C27B-0A9D-767B680676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75089" y="2361544"/>
              <a:ext cx="4816475" cy="1571625"/>
              <a:chOff x="1684984" y="4387190"/>
              <a:chExt cx="4815842" cy="1571636"/>
            </a:xfrm>
          </p:grpSpPr>
          <p:grpSp>
            <p:nvGrpSpPr>
              <p:cNvPr id="34" name="椭圆 31">
                <a:extLst>
                  <a:ext uri="{FF2B5EF4-FFF2-40B4-BE49-F238E27FC236}">
                    <a16:creationId xmlns:a16="http://schemas.microsoft.com/office/drawing/2014/main" id="{2AFB3818-08E0-794F-26C2-4DA60278B10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28222" y="4350042"/>
                <a:ext cx="365712" cy="359667"/>
                <a:chOff x="2048256" y="1463040"/>
                <a:chExt cx="365760" cy="359664"/>
              </a:xfrm>
            </p:grpSpPr>
            <p:pic>
              <p:nvPicPr>
                <p:cNvPr id="176" name="椭圆 31">
                  <a:extLst>
                    <a:ext uri="{FF2B5EF4-FFF2-40B4-BE49-F238E27FC236}">
                      <a16:creationId xmlns:a16="http://schemas.microsoft.com/office/drawing/2014/main" id="{DBFF16C7-BC5E-F38E-0B9E-F4DA21C18C18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48256" y="1463040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77" name="Text Box 34">
                  <a:extLst>
                    <a:ext uri="{FF2B5EF4-FFF2-40B4-BE49-F238E27FC236}">
                      <a16:creationId xmlns:a16="http://schemas.microsoft.com/office/drawing/2014/main" id="{22A50B70-DF9A-2977-1660-E16AAD1F347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143460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5" name="椭圆 32">
                <a:extLst>
                  <a:ext uri="{FF2B5EF4-FFF2-40B4-BE49-F238E27FC236}">
                    <a16:creationId xmlns:a16="http://schemas.microsoft.com/office/drawing/2014/main" id="{65EE7914-19A0-6440-9990-94ACE848D99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42696" y="4350042"/>
                <a:ext cx="371807" cy="359667"/>
                <a:chOff x="2462784" y="1463040"/>
                <a:chExt cx="371856" cy="359664"/>
              </a:xfrm>
            </p:grpSpPr>
            <p:pic>
              <p:nvPicPr>
                <p:cNvPr id="174" name="椭圆 32">
                  <a:extLst>
                    <a:ext uri="{FF2B5EF4-FFF2-40B4-BE49-F238E27FC236}">
                      <a16:creationId xmlns:a16="http://schemas.microsoft.com/office/drawing/2014/main" id="{8E4C071A-A10B-F3A8-F9C4-CDB63141181E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462784" y="1463040"/>
                  <a:ext cx="371856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75" name="Text Box 37">
                  <a:extLst>
                    <a:ext uri="{FF2B5EF4-FFF2-40B4-BE49-F238E27FC236}">
                      <a16:creationId xmlns:a16="http://schemas.microsoft.com/office/drawing/2014/main" id="{467C9E67-573D-9B41-6607-77D567C76A9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562427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6" name="椭圆 35">
                <a:extLst>
                  <a:ext uri="{FF2B5EF4-FFF2-40B4-BE49-F238E27FC236}">
                    <a16:creationId xmlns:a16="http://schemas.microsoft.com/office/drawing/2014/main" id="{EEC2DC40-883A-41F3-F1E5-8DF38B4CE84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51074" y="4350042"/>
                <a:ext cx="371807" cy="359667"/>
                <a:chOff x="2871216" y="1463040"/>
                <a:chExt cx="371856" cy="359664"/>
              </a:xfrm>
            </p:grpSpPr>
            <p:pic>
              <p:nvPicPr>
                <p:cNvPr id="172" name="椭圆 35">
                  <a:extLst>
                    <a:ext uri="{FF2B5EF4-FFF2-40B4-BE49-F238E27FC236}">
                      <a16:creationId xmlns:a16="http://schemas.microsoft.com/office/drawing/2014/main" id="{4F59465B-921F-247A-8F59-60C5C54B0A4F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71216" y="1463040"/>
                  <a:ext cx="371856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73" name="Text Box 40">
                  <a:extLst>
                    <a:ext uri="{FF2B5EF4-FFF2-40B4-BE49-F238E27FC236}">
                      <a16:creationId xmlns:a16="http://schemas.microsoft.com/office/drawing/2014/main" id="{3751A5E6-5981-14FB-60B8-9CB3CD78F3B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971329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7" name="椭圆 36">
                <a:extLst>
                  <a:ext uri="{FF2B5EF4-FFF2-40B4-BE49-F238E27FC236}">
                    <a16:creationId xmlns:a16="http://schemas.microsoft.com/office/drawing/2014/main" id="{6A8B4DAF-6522-0ED4-4C6D-6E2307D7AAB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71643" y="4350042"/>
                <a:ext cx="365712" cy="359667"/>
                <a:chOff x="3291840" y="1463040"/>
                <a:chExt cx="365760" cy="359664"/>
              </a:xfrm>
            </p:grpSpPr>
            <p:pic>
              <p:nvPicPr>
                <p:cNvPr id="170" name="椭圆 36">
                  <a:extLst>
                    <a:ext uri="{FF2B5EF4-FFF2-40B4-BE49-F238E27FC236}">
                      <a16:creationId xmlns:a16="http://schemas.microsoft.com/office/drawing/2014/main" id="{6BA25494-6FC2-DAB1-D94F-C8FE02B125AF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91840" y="1463040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71" name="Text Box 43">
                  <a:extLst>
                    <a:ext uri="{FF2B5EF4-FFF2-40B4-BE49-F238E27FC236}">
                      <a16:creationId xmlns:a16="http://schemas.microsoft.com/office/drawing/2014/main" id="{1ADF2C4C-C567-8FBB-83F4-7EEEA0A1CC7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390296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8" name="椭圆 37">
                <a:extLst>
                  <a:ext uri="{FF2B5EF4-FFF2-40B4-BE49-F238E27FC236}">
                    <a16:creationId xmlns:a16="http://schemas.microsoft.com/office/drawing/2014/main" id="{E148669C-2088-0F57-9C5E-E1567461410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80021" y="4350042"/>
                <a:ext cx="371807" cy="359667"/>
                <a:chOff x="3700272" y="1463040"/>
                <a:chExt cx="371856" cy="359664"/>
              </a:xfrm>
            </p:grpSpPr>
            <p:pic>
              <p:nvPicPr>
                <p:cNvPr id="168" name="椭圆 37">
                  <a:extLst>
                    <a:ext uri="{FF2B5EF4-FFF2-40B4-BE49-F238E27FC236}">
                      <a16:creationId xmlns:a16="http://schemas.microsoft.com/office/drawing/2014/main" id="{F8ACFF6F-75C0-6569-A682-2B9DEABD53D5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00272" y="1463040"/>
                  <a:ext cx="371856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9" name="Text Box 46">
                  <a:extLst>
                    <a:ext uri="{FF2B5EF4-FFF2-40B4-BE49-F238E27FC236}">
                      <a16:creationId xmlns:a16="http://schemas.microsoft.com/office/drawing/2014/main" id="{D81C057C-B24F-DD79-693C-74D70067E91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799974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9" name="椭圆 38">
                <a:extLst>
                  <a:ext uri="{FF2B5EF4-FFF2-40B4-BE49-F238E27FC236}">
                    <a16:creationId xmlns:a16="http://schemas.microsoft.com/office/drawing/2014/main" id="{C443CC66-2677-7AB7-A794-474149053D1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00590" y="4350042"/>
                <a:ext cx="365712" cy="359667"/>
                <a:chOff x="4120896" y="1463040"/>
                <a:chExt cx="365760" cy="359664"/>
              </a:xfrm>
            </p:grpSpPr>
            <p:pic>
              <p:nvPicPr>
                <p:cNvPr id="166" name="椭圆 38">
                  <a:extLst>
                    <a:ext uri="{FF2B5EF4-FFF2-40B4-BE49-F238E27FC236}">
                      <a16:creationId xmlns:a16="http://schemas.microsoft.com/office/drawing/2014/main" id="{6AC12C65-1020-919A-54CF-A8B13E571CD8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120896" y="1463040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7" name="Text Box 49">
                  <a:extLst>
                    <a:ext uri="{FF2B5EF4-FFF2-40B4-BE49-F238E27FC236}">
                      <a16:creationId xmlns:a16="http://schemas.microsoft.com/office/drawing/2014/main" id="{7496D4F5-F4B2-1B68-CB62-62263D5328B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218941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0" name="椭圆 39">
                <a:extLst>
                  <a:ext uri="{FF2B5EF4-FFF2-40B4-BE49-F238E27FC236}">
                    <a16:creationId xmlns:a16="http://schemas.microsoft.com/office/drawing/2014/main" id="{4E23CB21-461E-3C28-D238-47F65A907D9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08968" y="4350042"/>
                <a:ext cx="365712" cy="359667"/>
                <a:chOff x="4529328" y="1463040"/>
                <a:chExt cx="365760" cy="359664"/>
              </a:xfrm>
            </p:grpSpPr>
            <p:pic>
              <p:nvPicPr>
                <p:cNvPr id="164" name="椭圆 39">
                  <a:extLst>
                    <a:ext uri="{FF2B5EF4-FFF2-40B4-BE49-F238E27FC236}">
                      <a16:creationId xmlns:a16="http://schemas.microsoft.com/office/drawing/2014/main" id="{6748962B-F65A-ECAF-BB27-3DF626E797B8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29328" y="1463040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5" name="Text Box 52">
                  <a:extLst>
                    <a:ext uri="{FF2B5EF4-FFF2-40B4-BE49-F238E27FC236}">
                      <a16:creationId xmlns:a16="http://schemas.microsoft.com/office/drawing/2014/main" id="{7B9A9C4E-B233-D995-9C72-7A229BD99D4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627843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1" name="椭圆 40">
                <a:extLst>
                  <a:ext uri="{FF2B5EF4-FFF2-40B4-BE49-F238E27FC236}">
                    <a16:creationId xmlns:a16="http://schemas.microsoft.com/office/drawing/2014/main" id="{8DEF476F-38A0-0F47-F31A-73BE4D5131E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29537" y="4350042"/>
                <a:ext cx="365712" cy="359667"/>
                <a:chOff x="4949952" y="1463040"/>
                <a:chExt cx="365760" cy="359664"/>
              </a:xfrm>
            </p:grpSpPr>
            <p:pic>
              <p:nvPicPr>
                <p:cNvPr id="162" name="椭圆 40">
                  <a:extLst>
                    <a:ext uri="{FF2B5EF4-FFF2-40B4-BE49-F238E27FC236}">
                      <a16:creationId xmlns:a16="http://schemas.microsoft.com/office/drawing/2014/main" id="{EA594F0D-F45D-4621-5BC8-00E90261EB38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9952" y="1463040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3" name="Text Box 55">
                  <a:extLst>
                    <a:ext uri="{FF2B5EF4-FFF2-40B4-BE49-F238E27FC236}">
                      <a16:creationId xmlns:a16="http://schemas.microsoft.com/office/drawing/2014/main" id="{21995EA3-6171-E123-6561-A71A5D30A80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46810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2" name="椭圆 41">
                <a:extLst>
                  <a:ext uri="{FF2B5EF4-FFF2-40B4-BE49-F238E27FC236}">
                    <a16:creationId xmlns:a16="http://schemas.microsoft.com/office/drawing/2014/main" id="{08B8DC1B-1E13-F953-B8B6-D57F09DDCD9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944011" y="4350042"/>
                <a:ext cx="365712" cy="359667"/>
                <a:chOff x="5364480" y="1463040"/>
                <a:chExt cx="365760" cy="359664"/>
              </a:xfrm>
            </p:grpSpPr>
            <p:pic>
              <p:nvPicPr>
                <p:cNvPr id="160" name="椭圆 41">
                  <a:extLst>
                    <a:ext uri="{FF2B5EF4-FFF2-40B4-BE49-F238E27FC236}">
                      <a16:creationId xmlns:a16="http://schemas.microsoft.com/office/drawing/2014/main" id="{DBF0D11F-C893-C60E-1C5B-5E80877DE33E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64480" y="1463040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1" name="Text Box 58">
                  <a:extLst>
                    <a:ext uri="{FF2B5EF4-FFF2-40B4-BE49-F238E27FC236}">
                      <a16:creationId xmlns:a16="http://schemas.microsoft.com/office/drawing/2014/main" id="{1A192AC0-A8C2-83E9-3A75-F0DD8FDE591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459540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3" name="椭圆 42">
                <a:extLst>
                  <a:ext uri="{FF2B5EF4-FFF2-40B4-BE49-F238E27FC236}">
                    <a16:creationId xmlns:a16="http://schemas.microsoft.com/office/drawing/2014/main" id="{61206A20-E0C8-7CF1-D124-11A17ECBB76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58484" y="4350042"/>
                <a:ext cx="371807" cy="359667"/>
                <a:chOff x="5779008" y="1463040"/>
                <a:chExt cx="371856" cy="359664"/>
              </a:xfrm>
            </p:grpSpPr>
            <p:pic>
              <p:nvPicPr>
                <p:cNvPr id="158" name="椭圆 42">
                  <a:extLst>
                    <a:ext uri="{FF2B5EF4-FFF2-40B4-BE49-F238E27FC236}">
                      <a16:creationId xmlns:a16="http://schemas.microsoft.com/office/drawing/2014/main" id="{D9F54B8C-4578-9BF8-1E22-402FBA7F98ED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779008" y="1463040"/>
                  <a:ext cx="371856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9" name="Text Box 61">
                  <a:extLst>
                    <a:ext uri="{FF2B5EF4-FFF2-40B4-BE49-F238E27FC236}">
                      <a16:creationId xmlns:a16="http://schemas.microsoft.com/office/drawing/2014/main" id="{2E8748CE-AE3D-9925-BC57-982B4D0E0AF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878507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4" name="椭圆 43">
                <a:extLst>
                  <a:ext uri="{FF2B5EF4-FFF2-40B4-BE49-F238E27FC236}">
                    <a16:creationId xmlns:a16="http://schemas.microsoft.com/office/drawing/2014/main" id="{4777C5B9-E102-46E9-A04B-715FB80E230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766862" y="4350042"/>
                <a:ext cx="371807" cy="359667"/>
                <a:chOff x="6187440" y="1463040"/>
                <a:chExt cx="371856" cy="359664"/>
              </a:xfrm>
            </p:grpSpPr>
            <p:pic>
              <p:nvPicPr>
                <p:cNvPr id="156" name="椭圆 43">
                  <a:extLst>
                    <a:ext uri="{FF2B5EF4-FFF2-40B4-BE49-F238E27FC236}">
                      <a16:creationId xmlns:a16="http://schemas.microsoft.com/office/drawing/2014/main" id="{BB72CC7D-6FA2-83E7-DC14-5E28E0BECCA7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87440" y="1463040"/>
                  <a:ext cx="371856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7" name="Text Box 64">
                  <a:extLst>
                    <a:ext uri="{FF2B5EF4-FFF2-40B4-BE49-F238E27FC236}">
                      <a16:creationId xmlns:a16="http://schemas.microsoft.com/office/drawing/2014/main" id="{1391D78E-5110-05DC-AFEC-036EB78691D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287409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5" name="椭圆 44">
                <a:extLst>
                  <a:ext uri="{FF2B5EF4-FFF2-40B4-BE49-F238E27FC236}">
                    <a16:creationId xmlns:a16="http://schemas.microsoft.com/office/drawing/2014/main" id="{F83634FD-7B9B-3BD7-6275-858F5923336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187431" y="4350042"/>
                <a:ext cx="365712" cy="359667"/>
                <a:chOff x="6608064" y="1463040"/>
                <a:chExt cx="365760" cy="359664"/>
              </a:xfrm>
            </p:grpSpPr>
            <p:pic>
              <p:nvPicPr>
                <p:cNvPr id="154" name="椭圆 44">
                  <a:extLst>
                    <a:ext uri="{FF2B5EF4-FFF2-40B4-BE49-F238E27FC236}">
                      <a16:creationId xmlns:a16="http://schemas.microsoft.com/office/drawing/2014/main" id="{30A37BD0-274E-EA41-C27F-AE587BECEC17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608064" y="1463040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5" name="Text Box 67">
                  <a:extLst>
                    <a:ext uri="{FF2B5EF4-FFF2-40B4-BE49-F238E27FC236}">
                      <a16:creationId xmlns:a16="http://schemas.microsoft.com/office/drawing/2014/main" id="{0E812B03-B0D0-B22A-5CA9-A54CD89BBD1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706376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6" name="椭圆 45">
                <a:extLst>
                  <a:ext uri="{FF2B5EF4-FFF2-40B4-BE49-F238E27FC236}">
                    <a16:creationId xmlns:a16="http://schemas.microsoft.com/office/drawing/2014/main" id="{DFE24F24-929E-4F6F-C5F3-461167963C1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22127" y="4801149"/>
                <a:ext cx="371807" cy="359667"/>
                <a:chOff x="2042160" y="1914144"/>
                <a:chExt cx="371856" cy="359664"/>
              </a:xfrm>
            </p:grpSpPr>
            <p:pic>
              <p:nvPicPr>
                <p:cNvPr id="152" name="椭圆 45">
                  <a:extLst>
                    <a:ext uri="{FF2B5EF4-FFF2-40B4-BE49-F238E27FC236}">
                      <a16:creationId xmlns:a16="http://schemas.microsoft.com/office/drawing/2014/main" id="{179752EF-21FB-6458-31D5-A6841341E825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42160" y="1914144"/>
                  <a:ext cx="371856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3" name="Text Box 70">
                  <a:extLst>
                    <a:ext uri="{FF2B5EF4-FFF2-40B4-BE49-F238E27FC236}">
                      <a16:creationId xmlns:a16="http://schemas.microsoft.com/office/drawing/2014/main" id="{3295C06B-788C-B87D-7C72-401E27DC11B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141934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7" name="椭圆 46">
                <a:extLst>
                  <a:ext uri="{FF2B5EF4-FFF2-40B4-BE49-F238E27FC236}">
                    <a16:creationId xmlns:a16="http://schemas.microsoft.com/office/drawing/2014/main" id="{8EBEBE92-4397-A5C6-5098-5B48B515FD7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42696" y="4801149"/>
                <a:ext cx="365712" cy="359667"/>
                <a:chOff x="2462784" y="1914144"/>
                <a:chExt cx="365760" cy="359664"/>
              </a:xfrm>
            </p:grpSpPr>
            <p:pic>
              <p:nvPicPr>
                <p:cNvPr id="150" name="椭圆 46">
                  <a:extLst>
                    <a:ext uri="{FF2B5EF4-FFF2-40B4-BE49-F238E27FC236}">
                      <a16:creationId xmlns:a16="http://schemas.microsoft.com/office/drawing/2014/main" id="{9698AF37-F02C-3157-3C4C-CA83FCBD1F1E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462784" y="1914144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1" name="Text Box 73">
                  <a:extLst>
                    <a:ext uri="{FF2B5EF4-FFF2-40B4-BE49-F238E27FC236}">
                      <a16:creationId xmlns:a16="http://schemas.microsoft.com/office/drawing/2014/main" id="{6CA27D16-C6C0-2088-A12C-145EAA88A7E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560901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8" name="椭圆 47">
                <a:extLst>
                  <a:ext uri="{FF2B5EF4-FFF2-40B4-BE49-F238E27FC236}">
                    <a16:creationId xmlns:a16="http://schemas.microsoft.com/office/drawing/2014/main" id="{5357031D-4E92-50EE-17DA-8AF0A6542E3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51074" y="4801149"/>
                <a:ext cx="365712" cy="359667"/>
                <a:chOff x="2871216" y="1914144"/>
                <a:chExt cx="365760" cy="359664"/>
              </a:xfrm>
            </p:grpSpPr>
            <p:pic>
              <p:nvPicPr>
                <p:cNvPr id="148" name="椭圆 47">
                  <a:extLst>
                    <a:ext uri="{FF2B5EF4-FFF2-40B4-BE49-F238E27FC236}">
                      <a16:creationId xmlns:a16="http://schemas.microsoft.com/office/drawing/2014/main" id="{DB13C42C-E69E-D72D-DF40-136DB6DC8D3B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71216" y="1914144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9" name="Text Box 76">
                  <a:extLst>
                    <a:ext uri="{FF2B5EF4-FFF2-40B4-BE49-F238E27FC236}">
                      <a16:creationId xmlns:a16="http://schemas.microsoft.com/office/drawing/2014/main" id="{C816474D-6A6F-7762-F097-A9CE4830E57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969803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9" name="椭圆 48">
                <a:extLst>
                  <a:ext uri="{FF2B5EF4-FFF2-40B4-BE49-F238E27FC236}">
                    <a16:creationId xmlns:a16="http://schemas.microsoft.com/office/drawing/2014/main" id="{0C4F8CAC-4FB7-D048-C4BA-B11986D569B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71643" y="4801149"/>
                <a:ext cx="365712" cy="359667"/>
                <a:chOff x="3291840" y="1914144"/>
                <a:chExt cx="365760" cy="359664"/>
              </a:xfrm>
            </p:grpSpPr>
            <p:pic>
              <p:nvPicPr>
                <p:cNvPr id="146" name="椭圆 48">
                  <a:extLst>
                    <a:ext uri="{FF2B5EF4-FFF2-40B4-BE49-F238E27FC236}">
                      <a16:creationId xmlns:a16="http://schemas.microsoft.com/office/drawing/2014/main" id="{600EB3C0-6C01-08A1-70E9-8DC5EB60B185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91840" y="1914144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7" name="Text Box 79">
                  <a:extLst>
                    <a:ext uri="{FF2B5EF4-FFF2-40B4-BE49-F238E27FC236}">
                      <a16:creationId xmlns:a16="http://schemas.microsoft.com/office/drawing/2014/main" id="{CC6F6C66-5EA9-BC8F-60BA-D55AA802295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388770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0" name="椭圆 49">
                <a:extLst>
                  <a:ext uri="{FF2B5EF4-FFF2-40B4-BE49-F238E27FC236}">
                    <a16:creationId xmlns:a16="http://schemas.microsoft.com/office/drawing/2014/main" id="{FF2B04A5-7687-9BD2-CB1C-F85FDC562E3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80021" y="4801149"/>
                <a:ext cx="365712" cy="359667"/>
                <a:chOff x="3700272" y="1914144"/>
                <a:chExt cx="365760" cy="359664"/>
              </a:xfrm>
            </p:grpSpPr>
            <p:pic>
              <p:nvPicPr>
                <p:cNvPr id="144" name="椭圆 49">
                  <a:extLst>
                    <a:ext uri="{FF2B5EF4-FFF2-40B4-BE49-F238E27FC236}">
                      <a16:creationId xmlns:a16="http://schemas.microsoft.com/office/drawing/2014/main" id="{D2A3E689-DA3D-9B2E-A714-4E9F79E7ED5B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1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00272" y="1914144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5" name="Text Box 82">
                  <a:extLst>
                    <a:ext uri="{FF2B5EF4-FFF2-40B4-BE49-F238E27FC236}">
                      <a16:creationId xmlns:a16="http://schemas.microsoft.com/office/drawing/2014/main" id="{64C322C8-B5E9-2E3E-0C81-5101FE7F02E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798448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1" name="椭圆 50">
                <a:extLst>
                  <a:ext uri="{FF2B5EF4-FFF2-40B4-BE49-F238E27FC236}">
                    <a16:creationId xmlns:a16="http://schemas.microsoft.com/office/drawing/2014/main" id="{6CE11CDD-9AAF-58B0-2671-FAF5F95E39E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00590" y="4801149"/>
                <a:ext cx="365712" cy="359667"/>
                <a:chOff x="4120896" y="1914144"/>
                <a:chExt cx="365760" cy="359664"/>
              </a:xfrm>
            </p:grpSpPr>
            <p:pic>
              <p:nvPicPr>
                <p:cNvPr id="142" name="椭圆 50">
                  <a:extLst>
                    <a:ext uri="{FF2B5EF4-FFF2-40B4-BE49-F238E27FC236}">
                      <a16:creationId xmlns:a16="http://schemas.microsoft.com/office/drawing/2014/main" id="{8E93E72D-CB90-7F41-93A0-ABFE5C3819BE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120896" y="1914144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3" name="Text Box 85">
                  <a:extLst>
                    <a:ext uri="{FF2B5EF4-FFF2-40B4-BE49-F238E27FC236}">
                      <a16:creationId xmlns:a16="http://schemas.microsoft.com/office/drawing/2014/main" id="{C3C3F424-7405-3BB7-C9A6-DA588104848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217415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2" name="椭圆 51">
                <a:extLst>
                  <a:ext uri="{FF2B5EF4-FFF2-40B4-BE49-F238E27FC236}">
                    <a16:creationId xmlns:a16="http://schemas.microsoft.com/office/drawing/2014/main" id="{52076EC3-F2D3-E052-44A2-17D25E92611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08968" y="4801149"/>
                <a:ext cx="365712" cy="359667"/>
                <a:chOff x="4529328" y="1914144"/>
                <a:chExt cx="365760" cy="359664"/>
              </a:xfrm>
            </p:grpSpPr>
            <p:pic>
              <p:nvPicPr>
                <p:cNvPr id="140" name="椭圆 51">
                  <a:extLst>
                    <a:ext uri="{FF2B5EF4-FFF2-40B4-BE49-F238E27FC236}">
                      <a16:creationId xmlns:a16="http://schemas.microsoft.com/office/drawing/2014/main" id="{A0B9739C-1FBA-732A-ACA1-9D34BE439797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29328" y="1914144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1" name="Text Box 88">
                  <a:extLst>
                    <a:ext uri="{FF2B5EF4-FFF2-40B4-BE49-F238E27FC236}">
                      <a16:creationId xmlns:a16="http://schemas.microsoft.com/office/drawing/2014/main" id="{44E6D99D-A9EA-2627-9238-5F2F39CAECA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626317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3" name="椭圆 52">
                <a:extLst>
                  <a:ext uri="{FF2B5EF4-FFF2-40B4-BE49-F238E27FC236}">
                    <a16:creationId xmlns:a16="http://schemas.microsoft.com/office/drawing/2014/main" id="{CA93C96B-ED5C-BD33-53DD-04000221652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29537" y="4801149"/>
                <a:ext cx="365712" cy="359667"/>
                <a:chOff x="4949952" y="1914144"/>
                <a:chExt cx="365760" cy="359664"/>
              </a:xfrm>
            </p:grpSpPr>
            <p:pic>
              <p:nvPicPr>
                <p:cNvPr id="138" name="椭圆 52">
                  <a:extLst>
                    <a:ext uri="{FF2B5EF4-FFF2-40B4-BE49-F238E27FC236}">
                      <a16:creationId xmlns:a16="http://schemas.microsoft.com/office/drawing/2014/main" id="{EAB63C9D-E61E-4E5F-6499-867C429DB52B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9952" y="1914144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9" name="Text Box 91">
                  <a:extLst>
                    <a:ext uri="{FF2B5EF4-FFF2-40B4-BE49-F238E27FC236}">
                      <a16:creationId xmlns:a16="http://schemas.microsoft.com/office/drawing/2014/main" id="{D5E28A07-0160-19E6-EB11-0865574DCF3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45284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4" name="椭圆 53">
                <a:extLst>
                  <a:ext uri="{FF2B5EF4-FFF2-40B4-BE49-F238E27FC236}">
                    <a16:creationId xmlns:a16="http://schemas.microsoft.com/office/drawing/2014/main" id="{F61F8AF8-CBCC-422F-0C5B-70A127B85CB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937915" y="4801149"/>
                <a:ext cx="371807" cy="359667"/>
                <a:chOff x="5358384" y="1914144"/>
                <a:chExt cx="371856" cy="359664"/>
              </a:xfrm>
            </p:grpSpPr>
            <p:pic>
              <p:nvPicPr>
                <p:cNvPr id="136" name="椭圆 53">
                  <a:extLst>
                    <a:ext uri="{FF2B5EF4-FFF2-40B4-BE49-F238E27FC236}">
                      <a16:creationId xmlns:a16="http://schemas.microsoft.com/office/drawing/2014/main" id="{D08C43B1-9524-43FC-1492-6AA719E67A38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2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8384" y="1914144"/>
                  <a:ext cx="371856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7" name="Text Box 94">
                  <a:extLst>
                    <a:ext uri="{FF2B5EF4-FFF2-40B4-BE49-F238E27FC236}">
                      <a16:creationId xmlns:a16="http://schemas.microsoft.com/office/drawing/2014/main" id="{FC615A28-8096-13A7-01FE-E4994F88204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458014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5" name="椭圆 54">
                <a:extLst>
                  <a:ext uri="{FF2B5EF4-FFF2-40B4-BE49-F238E27FC236}">
                    <a16:creationId xmlns:a16="http://schemas.microsoft.com/office/drawing/2014/main" id="{9D63C6CD-10A4-0298-5624-3238A129355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58484" y="4801149"/>
                <a:ext cx="365712" cy="359667"/>
                <a:chOff x="5779008" y="1914144"/>
                <a:chExt cx="365760" cy="359664"/>
              </a:xfrm>
            </p:grpSpPr>
            <p:pic>
              <p:nvPicPr>
                <p:cNvPr id="134" name="椭圆 54">
                  <a:extLst>
                    <a:ext uri="{FF2B5EF4-FFF2-40B4-BE49-F238E27FC236}">
                      <a16:creationId xmlns:a16="http://schemas.microsoft.com/office/drawing/2014/main" id="{9D8407A5-56A4-E884-43A6-2A0F5482F2CF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2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779008" y="1914144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5" name="Text Box 97">
                  <a:extLst>
                    <a:ext uri="{FF2B5EF4-FFF2-40B4-BE49-F238E27FC236}">
                      <a16:creationId xmlns:a16="http://schemas.microsoft.com/office/drawing/2014/main" id="{5F5F3DF1-1B82-8CBC-54DA-48DDB780E59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876981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6" name="椭圆 55">
                <a:extLst>
                  <a:ext uri="{FF2B5EF4-FFF2-40B4-BE49-F238E27FC236}">
                    <a16:creationId xmlns:a16="http://schemas.microsoft.com/office/drawing/2014/main" id="{BFF82D14-1625-CA4D-6B0B-987BDA6C999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766862" y="4801149"/>
                <a:ext cx="365712" cy="359667"/>
                <a:chOff x="6187440" y="1914144"/>
                <a:chExt cx="365760" cy="359664"/>
              </a:xfrm>
            </p:grpSpPr>
            <p:pic>
              <p:nvPicPr>
                <p:cNvPr id="132" name="椭圆 55">
                  <a:extLst>
                    <a:ext uri="{FF2B5EF4-FFF2-40B4-BE49-F238E27FC236}">
                      <a16:creationId xmlns:a16="http://schemas.microsoft.com/office/drawing/2014/main" id="{07FE1FEB-B2D6-A33B-AA8D-CDED5CFE35FA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2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87440" y="1914144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3" name="Text Box 100">
                  <a:extLst>
                    <a:ext uri="{FF2B5EF4-FFF2-40B4-BE49-F238E27FC236}">
                      <a16:creationId xmlns:a16="http://schemas.microsoft.com/office/drawing/2014/main" id="{19071A2E-0ABE-875D-27F1-4CCDF1E0C47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285883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7" name="椭圆 56">
                <a:extLst>
                  <a:ext uri="{FF2B5EF4-FFF2-40B4-BE49-F238E27FC236}">
                    <a16:creationId xmlns:a16="http://schemas.microsoft.com/office/drawing/2014/main" id="{0630EBC1-3AB4-2D67-4CAB-28370418877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187431" y="4801149"/>
                <a:ext cx="365712" cy="359667"/>
                <a:chOff x="6608064" y="1914144"/>
                <a:chExt cx="365760" cy="359664"/>
              </a:xfrm>
            </p:grpSpPr>
            <p:pic>
              <p:nvPicPr>
                <p:cNvPr id="130" name="椭圆 56">
                  <a:extLst>
                    <a:ext uri="{FF2B5EF4-FFF2-40B4-BE49-F238E27FC236}">
                      <a16:creationId xmlns:a16="http://schemas.microsoft.com/office/drawing/2014/main" id="{E55A9952-5FBD-8760-02A2-0916F560B49C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2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608064" y="1914144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1" name="Text Box 103">
                  <a:extLst>
                    <a:ext uri="{FF2B5EF4-FFF2-40B4-BE49-F238E27FC236}">
                      <a16:creationId xmlns:a16="http://schemas.microsoft.com/office/drawing/2014/main" id="{A1E3EF40-A346-BA0F-3AA3-6C2EED8C291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704850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8" name="椭圆 59">
                <a:extLst>
                  <a:ext uri="{FF2B5EF4-FFF2-40B4-BE49-F238E27FC236}">
                    <a16:creationId xmlns:a16="http://schemas.microsoft.com/office/drawing/2014/main" id="{A40A7AE8-8949-9645-D9E4-79E75C89720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22127" y="5240064"/>
                <a:ext cx="371807" cy="365763"/>
                <a:chOff x="2042160" y="2353056"/>
                <a:chExt cx="371856" cy="365760"/>
              </a:xfrm>
            </p:grpSpPr>
            <p:pic>
              <p:nvPicPr>
                <p:cNvPr id="128" name="椭圆 59">
                  <a:extLst>
                    <a:ext uri="{FF2B5EF4-FFF2-40B4-BE49-F238E27FC236}">
                      <a16:creationId xmlns:a16="http://schemas.microsoft.com/office/drawing/2014/main" id="{DA8C828B-B362-14C6-E356-AEACFBAEB03C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2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42160" y="2353056"/>
                  <a:ext cx="371856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9" name="Text Box 106">
                  <a:extLst>
                    <a:ext uri="{FF2B5EF4-FFF2-40B4-BE49-F238E27FC236}">
                      <a16:creationId xmlns:a16="http://schemas.microsoft.com/office/drawing/2014/main" id="{D745BB21-639B-E1CA-3587-7629189E0E1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141934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9" name="椭圆 60">
                <a:extLst>
                  <a:ext uri="{FF2B5EF4-FFF2-40B4-BE49-F238E27FC236}">
                    <a16:creationId xmlns:a16="http://schemas.microsoft.com/office/drawing/2014/main" id="{B76A1F4E-3ACB-506B-839B-31363FBC0D0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42696" y="5240064"/>
                <a:ext cx="365712" cy="365763"/>
                <a:chOff x="2462784" y="2353056"/>
                <a:chExt cx="365760" cy="365760"/>
              </a:xfrm>
            </p:grpSpPr>
            <p:pic>
              <p:nvPicPr>
                <p:cNvPr id="126" name="椭圆 60">
                  <a:extLst>
                    <a:ext uri="{FF2B5EF4-FFF2-40B4-BE49-F238E27FC236}">
                      <a16:creationId xmlns:a16="http://schemas.microsoft.com/office/drawing/2014/main" id="{3F27E408-E537-3552-6ECE-E777192E6073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2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462784" y="2353056"/>
                  <a:ext cx="365760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7" name="Text Box 109">
                  <a:extLst>
                    <a:ext uri="{FF2B5EF4-FFF2-40B4-BE49-F238E27FC236}">
                      <a16:creationId xmlns:a16="http://schemas.microsoft.com/office/drawing/2014/main" id="{14D51C28-D7EE-CF6F-F9E6-0531747A2E7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560901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0" name="椭圆 61">
                <a:extLst>
                  <a:ext uri="{FF2B5EF4-FFF2-40B4-BE49-F238E27FC236}">
                    <a16:creationId xmlns:a16="http://schemas.microsoft.com/office/drawing/2014/main" id="{B46E1100-6FB7-202B-9B23-16A9420FF16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51074" y="5240064"/>
                <a:ext cx="365712" cy="365763"/>
                <a:chOff x="2871216" y="2353056"/>
                <a:chExt cx="365760" cy="365760"/>
              </a:xfrm>
            </p:grpSpPr>
            <p:pic>
              <p:nvPicPr>
                <p:cNvPr id="124" name="椭圆 61">
                  <a:extLst>
                    <a:ext uri="{FF2B5EF4-FFF2-40B4-BE49-F238E27FC236}">
                      <a16:creationId xmlns:a16="http://schemas.microsoft.com/office/drawing/2014/main" id="{2DE6ED6D-4529-BCE3-D769-7C28E6DF5A31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2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71216" y="2353056"/>
                  <a:ext cx="365760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5" name="Text Box 112">
                  <a:extLst>
                    <a:ext uri="{FF2B5EF4-FFF2-40B4-BE49-F238E27FC236}">
                      <a16:creationId xmlns:a16="http://schemas.microsoft.com/office/drawing/2014/main" id="{64BF697A-CFA5-8778-8844-46552F6759F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969803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1" name="椭圆 62">
                <a:extLst>
                  <a:ext uri="{FF2B5EF4-FFF2-40B4-BE49-F238E27FC236}">
                    <a16:creationId xmlns:a16="http://schemas.microsoft.com/office/drawing/2014/main" id="{1F59F3E9-23AE-6CFA-3D18-FB60BE7EA38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71643" y="5240064"/>
                <a:ext cx="365712" cy="365763"/>
                <a:chOff x="3291840" y="2353056"/>
                <a:chExt cx="365760" cy="365760"/>
              </a:xfrm>
            </p:grpSpPr>
            <p:pic>
              <p:nvPicPr>
                <p:cNvPr id="122" name="椭圆 62">
                  <a:extLst>
                    <a:ext uri="{FF2B5EF4-FFF2-40B4-BE49-F238E27FC236}">
                      <a16:creationId xmlns:a16="http://schemas.microsoft.com/office/drawing/2014/main" id="{C29357E3-794E-C966-29B9-07BB66D798AF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91840" y="2353056"/>
                  <a:ext cx="365760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3" name="Text Box 115">
                  <a:extLst>
                    <a:ext uri="{FF2B5EF4-FFF2-40B4-BE49-F238E27FC236}">
                      <a16:creationId xmlns:a16="http://schemas.microsoft.com/office/drawing/2014/main" id="{AE6BF37A-0BFF-2FFC-8003-EBAE4CFE48D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388770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2" name="椭圆 63">
                <a:extLst>
                  <a:ext uri="{FF2B5EF4-FFF2-40B4-BE49-F238E27FC236}">
                    <a16:creationId xmlns:a16="http://schemas.microsoft.com/office/drawing/2014/main" id="{F1FFCEB0-A037-D4FB-A318-F2CB38DA67A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80021" y="5240064"/>
                <a:ext cx="365712" cy="365763"/>
                <a:chOff x="3700272" y="2353056"/>
                <a:chExt cx="365760" cy="365760"/>
              </a:xfrm>
            </p:grpSpPr>
            <p:pic>
              <p:nvPicPr>
                <p:cNvPr id="120" name="椭圆 63">
                  <a:extLst>
                    <a:ext uri="{FF2B5EF4-FFF2-40B4-BE49-F238E27FC236}">
                      <a16:creationId xmlns:a16="http://schemas.microsoft.com/office/drawing/2014/main" id="{5E73B18E-0F9B-4FE5-5302-985DBEA5E819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3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00272" y="2353056"/>
                  <a:ext cx="365760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1" name="Text Box 118">
                  <a:extLst>
                    <a:ext uri="{FF2B5EF4-FFF2-40B4-BE49-F238E27FC236}">
                      <a16:creationId xmlns:a16="http://schemas.microsoft.com/office/drawing/2014/main" id="{C4C1A8D2-76E8-01E3-AE80-35911FC2A16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798448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3" name="椭圆 64">
                <a:extLst>
                  <a:ext uri="{FF2B5EF4-FFF2-40B4-BE49-F238E27FC236}">
                    <a16:creationId xmlns:a16="http://schemas.microsoft.com/office/drawing/2014/main" id="{07E2EAB5-8D46-A218-B12C-2DB6C4BB85E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00590" y="5240064"/>
                <a:ext cx="365712" cy="365763"/>
                <a:chOff x="4120896" y="2353056"/>
                <a:chExt cx="365760" cy="365760"/>
              </a:xfrm>
            </p:grpSpPr>
            <p:pic>
              <p:nvPicPr>
                <p:cNvPr id="118" name="椭圆 64">
                  <a:extLst>
                    <a:ext uri="{FF2B5EF4-FFF2-40B4-BE49-F238E27FC236}">
                      <a16:creationId xmlns:a16="http://schemas.microsoft.com/office/drawing/2014/main" id="{EF233F7C-7F2F-5058-D06C-34915EE7938C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3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120896" y="2353056"/>
                  <a:ext cx="365760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9" name="Text Box 121">
                  <a:extLst>
                    <a:ext uri="{FF2B5EF4-FFF2-40B4-BE49-F238E27FC236}">
                      <a16:creationId xmlns:a16="http://schemas.microsoft.com/office/drawing/2014/main" id="{8A47104F-7386-0AE8-F6BE-52031E3E13A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217415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4" name="椭圆 65">
                <a:extLst>
                  <a:ext uri="{FF2B5EF4-FFF2-40B4-BE49-F238E27FC236}">
                    <a16:creationId xmlns:a16="http://schemas.microsoft.com/office/drawing/2014/main" id="{3499B8AB-82F0-9B87-7004-CC130BAFE18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08968" y="5240064"/>
                <a:ext cx="365712" cy="365763"/>
                <a:chOff x="4529328" y="2353056"/>
                <a:chExt cx="365760" cy="365760"/>
              </a:xfrm>
            </p:grpSpPr>
            <p:pic>
              <p:nvPicPr>
                <p:cNvPr id="116" name="椭圆 65">
                  <a:extLst>
                    <a:ext uri="{FF2B5EF4-FFF2-40B4-BE49-F238E27FC236}">
                      <a16:creationId xmlns:a16="http://schemas.microsoft.com/office/drawing/2014/main" id="{9BCEA43F-A7C8-576B-77EC-45A90F829F8E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3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29328" y="2353056"/>
                  <a:ext cx="365760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7" name="Text Box 124">
                  <a:extLst>
                    <a:ext uri="{FF2B5EF4-FFF2-40B4-BE49-F238E27FC236}">
                      <a16:creationId xmlns:a16="http://schemas.microsoft.com/office/drawing/2014/main" id="{245D8E16-085F-AC7C-F13E-60AC6243622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626317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5" name="椭圆 66">
                <a:extLst>
                  <a:ext uri="{FF2B5EF4-FFF2-40B4-BE49-F238E27FC236}">
                    <a16:creationId xmlns:a16="http://schemas.microsoft.com/office/drawing/2014/main" id="{83243A37-24BB-79F8-3D83-057D32FAD2D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29537" y="5240064"/>
                <a:ext cx="365712" cy="365763"/>
                <a:chOff x="4949952" y="2353056"/>
                <a:chExt cx="365760" cy="365760"/>
              </a:xfrm>
            </p:grpSpPr>
            <p:pic>
              <p:nvPicPr>
                <p:cNvPr id="114" name="椭圆 66">
                  <a:extLst>
                    <a:ext uri="{FF2B5EF4-FFF2-40B4-BE49-F238E27FC236}">
                      <a16:creationId xmlns:a16="http://schemas.microsoft.com/office/drawing/2014/main" id="{492097BD-3B68-AD16-ED9C-1598F403DB3E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3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9952" y="2353056"/>
                  <a:ext cx="365760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5" name="Text Box 127">
                  <a:extLst>
                    <a:ext uri="{FF2B5EF4-FFF2-40B4-BE49-F238E27FC236}">
                      <a16:creationId xmlns:a16="http://schemas.microsoft.com/office/drawing/2014/main" id="{D7260B78-1438-9E01-F688-1566F880EFB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45284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6" name="椭圆 67">
                <a:extLst>
                  <a:ext uri="{FF2B5EF4-FFF2-40B4-BE49-F238E27FC236}">
                    <a16:creationId xmlns:a16="http://schemas.microsoft.com/office/drawing/2014/main" id="{99E6CD32-8713-057E-30C0-374F7B1E58B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937915" y="5240064"/>
                <a:ext cx="371807" cy="365763"/>
                <a:chOff x="5358384" y="2353056"/>
                <a:chExt cx="371856" cy="365760"/>
              </a:xfrm>
            </p:grpSpPr>
            <p:pic>
              <p:nvPicPr>
                <p:cNvPr id="112" name="椭圆 67">
                  <a:extLst>
                    <a:ext uri="{FF2B5EF4-FFF2-40B4-BE49-F238E27FC236}">
                      <a16:creationId xmlns:a16="http://schemas.microsoft.com/office/drawing/2014/main" id="{9F8472D3-809B-21AE-462C-A4C076F404D1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3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8384" y="2353056"/>
                  <a:ext cx="371856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3" name="Text Box 130">
                  <a:extLst>
                    <a:ext uri="{FF2B5EF4-FFF2-40B4-BE49-F238E27FC236}">
                      <a16:creationId xmlns:a16="http://schemas.microsoft.com/office/drawing/2014/main" id="{112A499F-0075-5F06-FF87-F7890DC8EA5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458014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7" name="椭圆 68">
                <a:extLst>
                  <a:ext uri="{FF2B5EF4-FFF2-40B4-BE49-F238E27FC236}">
                    <a16:creationId xmlns:a16="http://schemas.microsoft.com/office/drawing/2014/main" id="{D142ABB3-34C7-AC07-2343-FD7E1F2DF52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58484" y="5240064"/>
                <a:ext cx="365712" cy="365763"/>
                <a:chOff x="5779008" y="2353056"/>
                <a:chExt cx="365760" cy="365760"/>
              </a:xfrm>
            </p:grpSpPr>
            <p:pic>
              <p:nvPicPr>
                <p:cNvPr id="110" name="椭圆 68">
                  <a:extLst>
                    <a:ext uri="{FF2B5EF4-FFF2-40B4-BE49-F238E27FC236}">
                      <a16:creationId xmlns:a16="http://schemas.microsoft.com/office/drawing/2014/main" id="{56297E8C-9B5D-04D7-7812-E6630F69D7A7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3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779008" y="2353056"/>
                  <a:ext cx="365760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1" name="Text Box 133">
                  <a:extLst>
                    <a:ext uri="{FF2B5EF4-FFF2-40B4-BE49-F238E27FC236}">
                      <a16:creationId xmlns:a16="http://schemas.microsoft.com/office/drawing/2014/main" id="{9751D772-1BF0-3A97-613F-1D639D3B667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876981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8" name="椭圆 69">
                <a:extLst>
                  <a:ext uri="{FF2B5EF4-FFF2-40B4-BE49-F238E27FC236}">
                    <a16:creationId xmlns:a16="http://schemas.microsoft.com/office/drawing/2014/main" id="{6B9DBF6E-C747-DDB3-9CFF-505F175E401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766862" y="5240064"/>
                <a:ext cx="365712" cy="365763"/>
                <a:chOff x="6187440" y="2353056"/>
                <a:chExt cx="365760" cy="365760"/>
              </a:xfrm>
            </p:grpSpPr>
            <p:pic>
              <p:nvPicPr>
                <p:cNvPr id="108" name="椭圆 69">
                  <a:extLst>
                    <a:ext uri="{FF2B5EF4-FFF2-40B4-BE49-F238E27FC236}">
                      <a16:creationId xmlns:a16="http://schemas.microsoft.com/office/drawing/2014/main" id="{13FF2E55-5F4F-000F-0CEC-4684B5BCE835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3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87440" y="2353056"/>
                  <a:ext cx="365760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9" name="Text Box 136">
                  <a:extLst>
                    <a:ext uri="{FF2B5EF4-FFF2-40B4-BE49-F238E27FC236}">
                      <a16:creationId xmlns:a16="http://schemas.microsoft.com/office/drawing/2014/main" id="{25E6FF10-E5F0-C45F-1887-3807B8915BA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285883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9" name="椭圆 70">
                <a:extLst>
                  <a:ext uri="{FF2B5EF4-FFF2-40B4-BE49-F238E27FC236}">
                    <a16:creationId xmlns:a16="http://schemas.microsoft.com/office/drawing/2014/main" id="{C2F0CD84-F817-CD1D-EC49-A80793B059D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187431" y="5240064"/>
                <a:ext cx="365712" cy="365763"/>
                <a:chOff x="6608064" y="2353056"/>
                <a:chExt cx="365760" cy="365760"/>
              </a:xfrm>
            </p:grpSpPr>
            <p:pic>
              <p:nvPicPr>
                <p:cNvPr id="106" name="椭圆 70">
                  <a:extLst>
                    <a:ext uri="{FF2B5EF4-FFF2-40B4-BE49-F238E27FC236}">
                      <a16:creationId xmlns:a16="http://schemas.microsoft.com/office/drawing/2014/main" id="{AD70A6E4-90DA-D9DD-C6DB-2CE9829665A7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3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608064" y="2353056"/>
                  <a:ext cx="365760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7" name="Text Box 139">
                  <a:extLst>
                    <a:ext uri="{FF2B5EF4-FFF2-40B4-BE49-F238E27FC236}">
                      <a16:creationId xmlns:a16="http://schemas.microsoft.com/office/drawing/2014/main" id="{5C69F214-36BE-9FF5-91A1-F59E8F35E23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704850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0" name="椭圆 71">
                <a:extLst>
                  <a:ext uri="{FF2B5EF4-FFF2-40B4-BE49-F238E27FC236}">
                    <a16:creationId xmlns:a16="http://schemas.microsoft.com/office/drawing/2014/main" id="{89090873-23D7-439A-B090-CD8978CBE9B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22127" y="5672883"/>
                <a:ext cx="371807" cy="359667"/>
                <a:chOff x="2042160" y="2785872"/>
                <a:chExt cx="371856" cy="359664"/>
              </a:xfrm>
            </p:grpSpPr>
            <p:pic>
              <p:nvPicPr>
                <p:cNvPr id="104" name="椭圆 71">
                  <a:extLst>
                    <a:ext uri="{FF2B5EF4-FFF2-40B4-BE49-F238E27FC236}">
                      <a16:creationId xmlns:a16="http://schemas.microsoft.com/office/drawing/2014/main" id="{36D35AAE-3EDB-FC39-6E79-F4D1637647A4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3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42160" y="2785872"/>
                  <a:ext cx="371856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5" name="Text Box 142">
                  <a:extLst>
                    <a:ext uri="{FF2B5EF4-FFF2-40B4-BE49-F238E27FC236}">
                      <a16:creationId xmlns:a16="http://schemas.microsoft.com/office/drawing/2014/main" id="{FC15F81E-3860-C4D4-6DC6-12933C96EE0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141934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1" name="椭圆 72">
                <a:extLst>
                  <a:ext uri="{FF2B5EF4-FFF2-40B4-BE49-F238E27FC236}">
                    <a16:creationId xmlns:a16="http://schemas.microsoft.com/office/drawing/2014/main" id="{5CC82251-0890-7C91-7ED3-1D254DCEBDC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42696" y="5672883"/>
                <a:ext cx="365712" cy="359667"/>
                <a:chOff x="2462784" y="2785872"/>
                <a:chExt cx="365760" cy="359664"/>
              </a:xfrm>
            </p:grpSpPr>
            <p:pic>
              <p:nvPicPr>
                <p:cNvPr id="102" name="椭圆 72">
                  <a:extLst>
                    <a:ext uri="{FF2B5EF4-FFF2-40B4-BE49-F238E27FC236}">
                      <a16:creationId xmlns:a16="http://schemas.microsoft.com/office/drawing/2014/main" id="{286371C7-075E-1D8C-54E7-2D7905FB5BB7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3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462784" y="2785872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3" name="Text Box 145">
                  <a:extLst>
                    <a:ext uri="{FF2B5EF4-FFF2-40B4-BE49-F238E27FC236}">
                      <a16:creationId xmlns:a16="http://schemas.microsoft.com/office/drawing/2014/main" id="{55B3760B-24D8-63FD-8B76-D8C91BB20F1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560901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2" name="椭圆 73">
                <a:extLst>
                  <a:ext uri="{FF2B5EF4-FFF2-40B4-BE49-F238E27FC236}">
                    <a16:creationId xmlns:a16="http://schemas.microsoft.com/office/drawing/2014/main" id="{52D2EF62-340E-AC68-A997-BD8DB17409F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51074" y="5672883"/>
                <a:ext cx="365712" cy="359667"/>
                <a:chOff x="2871216" y="2785872"/>
                <a:chExt cx="365760" cy="359664"/>
              </a:xfrm>
            </p:grpSpPr>
            <p:pic>
              <p:nvPicPr>
                <p:cNvPr id="100" name="椭圆 73">
                  <a:extLst>
                    <a:ext uri="{FF2B5EF4-FFF2-40B4-BE49-F238E27FC236}">
                      <a16:creationId xmlns:a16="http://schemas.microsoft.com/office/drawing/2014/main" id="{9CA9C2E4-4F38-FDCA-658A-CFCE6913FE9D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4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71216" y="2785872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1" name="Text Box 148">
                  <a:extLst>
                    <a:ext uri="{FF2B5EF4-FFF2-40B4-BE49-F238E27FC236}">
                      <a16:creationId xmlns:a16="http://schemas.microsoft.com/office/drawing/2014/main" id="{CBD89D44-3191-241D-4AF7-BED870D8919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969803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3" name="椭圆 74">
                <a:extLst>
                  <a:ext uri="{FF2B5EF4-FFF2-40B4-BE49-F238E27FC236}">
                    <a16:creationId xmlns:a16="http://schemas.microsoft.com/office/drawing/2014/main" id="{D038CCB6-BCB8-F76F-6C39-9FF880E917E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71643" y="5672883"/>
                <a:ext cx="365712" cy="359667"/>
                <a:chOff x="3291840" y="2785872"/>
                <a:chExt cx="365760" cy="359664"/>
              </a:xfrm>
            </p:grpSpPr>
            <p:pic>
              <p:nvPicPr>
                <p:cNvPr id="98" name="椭圆 74">
                  <a:extLst>
                    <a:ext uri="{FF2B5EF4-FFF2-40B4-BE49-F238E27FC236}">
                      <a16:creationId xmlns:a16="http://schemas.microsoft.com/office/drawing/2014/main" id="{150405FB-60AC-3A09-88E3-F898A0307E15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4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91840" y="2785872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9" name="Text Box 151">
                  <a:extLst>
                    <a:ext uri="{FF2B5EF4-FFF2-40B4-BE49-F238E27FC236}">
                      <a16:creationId xmlns:a16="http://schemas.microsoft.com/office/drawing/2014/main" id="{72F6ADCE-FC05-5F43-14CB-2970FE31E76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388770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4" name="椭圆 75">
                <a:extLst>
                  <a:ext uri="{FF2B5EF4-FFF2-40B4-BE49-F238E27FC236}">
                    <a16:creationId xmlns:a16="http://schemas.microsoft.com/office/drawing/2014/main" id="{1388043E-8EB7-8FBA-33B4-E05FF82FB75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80021" y="5672883"/>
                <a:ext cx="365712" cy="359667"/>
                <a:chOff x="3700272" y="2785872"/>
                <a:chExt cx="365760" cy="359664"/>
              </a:xfrm>
            </p:grpSpPr>
            <p:pic>
              <p:nvPicPr>
                <p:cNvPr id="96" name="椭圆 75">
                  <a:extLst>
                    <a:ext uri="{FF2B5EF4-FFF2-40B4-BE49-F238E27FC236}">
                      <a16:creationId xmlns:a16="http://schemas.microsoft.com/office/drawing/2014/main" id="{AEDFAF47-7250-E3B7-CEFC-E7D4C348C8DB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4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00272" y="2785872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7" name="Text Box 154">
                  <a:extLst>
                    <a:ext uri="{FF2B5EF4-FFF2-40B4-BE49-F238E27FC236}">
                      <a16:creationId xmlns:a16="http://schemas.microsoft.com/office/drawing/2014/main" id="{69CB2204-A37B-E671-5459-511FD065AEE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798448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5" name="椭圆 76">
                <a:extLst>
                  <a:ext uri="{FF2B5EF4-FFF2-40B4-BE49-F238E27FC236}">
                    <a16:creationId xmlns:a16="http://schemas.microsoft.com/office/drawing/2014/main" id="{6192FB1A-9ADA-855C-3FE2-34EB5104098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00590" y="5672883"/>
                <a:ext cx="365712" cy="359667"/>
                <a:chOff x="4120896" y="2785872"/>
                <a:chExt cx="365760" cy="359664"/>
              </a:xfrm>
            </p:grpSpPr>
            <p:pic>
              <p:nvPicPr>
                <p:cNvPr id="94" name="椭圆 76">
                  <a:extLst>
                    <a:ext uri="{FF2B5EF4-FFF2-40B4-BE49-F238E27FC236}">
                      <a16:creationId xmlns:a16="http://schemas.microsoft.com/office/drawing/2014/main" id="{A4CC9FC0-5438-047B-76C9-B6D1EEA8C9F2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4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120896" y="2785872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5" name="Text Box 157">
                  <a:extLst>
                    <a:ext uri="{FF2B5EF4-FFF2-40B4-BE49-F238E27FC236}">
                      <a16:creationId xmlns:a16="http://schemas.microsoft.com/office/drawing/2014/main" id="{C4BCEF8D-581B-1879-ADC1-B5C4A107CA1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217415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6" name="椭圆 77">
                <a:extLst>
                  <a:ext uri="{FF2B5EF4-FFF2-40B4-BE49-F238E27FC236}">
                    <a16:creationId xmlns:a16="http://schemas.microsoft.com/office/drawing/2014/main" id="{DBD12646-7383-DD87-DE55-1233FBA1A82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08968" y="5672883"/>
                <a:ext cx="365712" cy="359667"/>
                <a:chOff x="4529328" y="2785872"/>
                <a:chExt cx="365760" cy="359664"/>
              </a:xfrm>
            </p:grpSpPr>
            <p:pic>
              <p:nvPicPr>
                <p:cNvPr id="92" name="椭圆 77">
                  <a:extLst>
                    <a:ext uri="{FF2B5EF4-FFF2-40B4-BE49-F238E27FC236}">
                      <a16:creationId xmlns:a16="http://schemas.microsoft.com/office/drawing/2014/main" id="{4A82A4FB-BB06-1789-B9FA-9F0025D1B588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4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29328" y="2785872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3" name="Text Box 160">
                  <a:extLst>
                    <a:ext uri="{FF2B5EF4-FFF2-40B4-BE49-F238E27FC236}">
                      <a16:creationId xmlns:a16="http://schemas.microsoft.com/office/drawing/2014/main" id="{EE1CF537-61CC-5DB6-32EF-3ED314D4505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626317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7" name="椭圆 78">
                <a:extLst>
                  <a:ext uri="{FF2B5EF4-FFF2-40B4-BE49-F238E27FC236}">
                    <a16:creationId xmlns:a16="http://schemas.microsoft.com/office/drawing/2014/main" id="{E8DF3938-2EC2-7014-5309-B5D47636D54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29537" y="5672883"/>
                <a:ext cx="365712" cy="359667"/>
                <a:chOff x="4949952" y="2785872"/>
                <a:chExt cx="365760" cy="359664"/>
              </a:xfrm>
            </p:grpSpPr>
            <p:pic>
              <p:nvPicPr>
                <p:cNvPr id="90" name="椭圆 78">
                  <a:extLst>
                    <a:ext uri="{FF2B5EF4-FFF2-40B4-BE49-F238E27FC236}">
                      <a16:creationId xmlns:a16="http://schemas.microsoft.com/office/drawing/2014/main" id="{0BBDABAC-909D-A9F0-5C62-DC829533F891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4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9952" y="2785872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1" name="Text Box 163">
                  <a:extLst>
                    <a:ext uri="{FF2B5EF4-FFF2-40B4-BE49-F238E27FC236}">
                      <a16:creationId xmlns:a16="http://schemas.microsoft.com/office/drawing/2014/main" id="{6FD60A98-8C54-5558-3B50-5CFD292EEAE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45284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8" name="椭圆 79">
                <a:extLst>
                  <a:ext uri="{FF2B5EF4-FFF2-40B4-BE49-F238E27FC236}">
                    <a16:creationId xmlns:a16="http://schemas.microsoft.com/office/drawing/2014/main" id="{64FCDB8A-C812-95A5-A392-484EC41943A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937915" y="5672883"/>
                <a:ext cx="371807" cy="359667"/>
                <a:chOff x="5358384" y="2785872"/>
                <a:chExt cx="371856" cy="359664"/>
              </a:xfrm>
            </p:grpSpPr>
            <p:pic>
              <p:nvPicPr>
                <p:cNvPr id="88" name="椭圆 79">
                  <a:extLst>
                    <a:ext uri="{FF2B5EF4-FFF2-40B4-BE49-F238E27FC236}">
                      <a16:creationId xmlns:a16="http://schemas.microsoft.com/office/drawing/2014/main" id="{427A604B-DCA3-5FA6-5685-19DAEB7A22CA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4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8384" y="2785872"/>
                  <a:ext cx="371856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9" name="Text Box 166">
                  <a:extLst>
                    <a:ext uri="{FF2B5EF4-FFF2-40B4-BE49-F238E27FC236}">
                      <a16:creationId xmlns:a16="http://schemas.microsoft.com/office/drawing/2014/main" id="{897B79BB-AE3A-C79D-544D-155222C2518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458014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9" name="椭圆 80">
                <a:extLst>
                  <a:ext uri="{FF2B5EF4-FFF2-40B4-BE49-F238E27FC236}">
                    <a16:creationId xmlns:a16="http://schemas.microsoft.com/office/drawing/2014/main" id="{CE1224F1-0A5B-AFFD-2EE6-5C8D6E07D94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58484" y="5672883"/>
                <a:ext cx="365712" cy="359667"/>
                <a:chOff x="5779008" y="2785872"/>
                <a:chExt cx="365760" cy="359664"/>
              </a:xfrm>
            </p:grpSpPr>
            <p:pic>
              <p:nvPicPr>
                <p:cNvPr id="86" name="椭圆 80">
                  <a:extLst>
                    <a:ext uri="{FF2B5EF4-FFF2-40B4-BE49-F238E27FC236}">
                      <a16:creationId xmlns:a16="http://schemas.microsoft.com/office/drawing/2014/main" id="{8B316C06-7E15-1349-CBFF-5177F9CEEEFC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4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779008" y="2785872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7" name="Text Box 169">
                  <a:extLst>
                    <a:ext uri="{FF2B5EF4-FFF2-40B4-BE49-F238E27FC236}">
                      <a16:creationId xmlns:a16="http://schemas.microsoft.com/office/drawing/2014/main" id="{AE63D507-D58B-3F8D-F499-25214CB9066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876981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80" name="椭圆 81">
                <a:extLst>
                  <a:ext uri="{FF2B5EF4-FFF2-40B4-BE49-F238E27FC236}">
                    <a16:creationId xmlns:a16="http://schemas.microsoft.com/office/drawing/2014/main" id="{859818B8-9EAC-7261-DB38-A1D03878863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766862" y="5672883"/>
                <a:ext cx="365712" cy="359667"/>
                <a:chOff x="6187440" y="2785872"/>
                <a:chExt cx="365760" cy="359664"/>
              </a:xfrm>
            </p:grpSpPr>
            <p:pic>
              <p:nvPicPr>
                <p:cNvPr id="84" name="椭圆 81">
                  <a:extLst>
                    <a:ext uri="{FF2B5EF4-FFF2-40B4-BE49-F238E27FC236}">
                      <a16:creationId xmlns:a16="http://schemas.microsoft.com/office/drawing/2014/main" id="{14CE0203-F0D6-0FF1-7DF0-768E4C3BA16D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4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87440" y="2785872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5" name="Text Box 172">
                  <a:extLst>
                    <a:ext uri="{FF2B5EF4-FFF2-40B4-BE49-F238E27FC236}">
                      <a16:creationId xmlns:a16="http://schemas.microsoft.com/office/drawing/2014/main" id="{3C5F1AC1-EB14-6470-2A70-EEFDE8F5C28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285883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81" name="椭圆 82">
                <a:extLst>
                  <a:ext uri="{FF2B5EF4-FFF2-40B4-BE49-F238E27FC236}">
                    <a16:creationId xmlns:a16="http://schemas.microsoft.com/office/drawing/2014/main" id="{CF0CDE9C-987F-201C-DAB8-B6421FC0855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187431" y="5672883"/>
                <a:ext cx="365712" cy="359667"/>
                <a:chOff x="6608064" y="2785872"/>
                <a:chExt cx="365760" cy="359664"/>
              </a:xfrm>
            </p:grpSpPr>
            <p:pic>
              <p:nvPicPr>
                <p:cNvPr id="82" name="椭圆 82">
                  <a:extLst>
                    <a:ext uri="{FF2B5EF4-FFF2-40B4-BE49-F238E27FC236}">
                      <a16:creationId xmlns:a16="http://schemas.microsoft.com/office/drawing/2014/main" id="{BD839C52-F273-301C-FBD3-4D9B51FF9AD1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4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608064" y="2785872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3" name="Text Box 175">
                  <a:extLst>
                    <a:ext uri="{FF2B5EF4-FFF2-40B4-BE49-F238E27FC236}">
                      <a16:creationId xmlns:a16="http://schemas.microsoft.com/office/drawing/2014/main" id="{B5D90910-E296-3C10-FA91-2AFC4627B43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704850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32" name="圆角矩形 97">
              <a:extLst>
                <a:ext uri="{FF2B5EF4-FFF2-40B4-BE49-F238E27FC236}">
                  <a16:creationId xmlns:a16="http://schemas.microsoft.com/office/drawing/2014/main" id="{00A041FE-1DD4-A31F-FE20-DC268A1E1197}"/>
                </a:ext>
              </a:extLst>
            </p:cNvPr>
            <p:cNvSpPr/>
            <p:nvPr/>
          </p:nvSpPr>
          <p:spPr>
            <a:xfrm>
              <a:off x="3805640" y="2313594"/>
              <a:ext cx="4105510" cy="1656087"/>
            </a:xfrm>
            <a:prstGeom prst="roundRect">
              <a:avLst>
                <a:gd name="adj" fmla="val 9373"/>
              </a:avLst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33" name="圆角矩形 98">
              <a:extLst>
                <a:ext uri="{FF2B5EF4-FFF2-40B4-BE49-F238E27FC236}">
                  <a16:creationId xmlns:a16="http://schemas.microsoft.com/office/drawing/2014/main" id="{839D4AF3-0B5F-AA08-1B45-32BA5917150D}"/>
                </a:ext>
              </a:extLst>
            </p:cNvPr>
            <p:cNvSpPr/>
            <p:nvPr/>
          </p:nvSpPr>
          <p:spPr>
            <a:xfrm>
              <a:off x="7959403" y="2304395"/>
              <a:ext cx="790747" cy="1656087"/>
            </a:xfrm>
            <a:prstGeom prst="roundRect">
              <a:avLst>
                <a:gd name="adj" fmla="val 9373"/>
              </a:avLst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</p:grpSp>
      <p:cxnSp>
        <p:nvCxnSpPr>
          <p:cNvPr id="178" name="直接箭头连接符 177">
            <a:extLst>
              <a:ext uri="{FF2B5EF4-FFF2-40B4-BE49-F238E27FC236}">
                <a16:creationId xmlns:a16="http://schemas.microsoft.com/office/drawing/2014/main" id="{53469501-240A-AF82-EA42-68ED34A2873A}"/>
              </a:ext>
            </a:extLst>
          </p:cNvPr>
          <p:cNvCxnSpPr/>
          <p:nvPr/>
        </p:nvCxnSpPr>
        <p:spPr>
          <a:xfrm>
            <a:off x="6964893" y="4523317"/>
            <a:ext cx="575733" cy="2117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直接箭头连接符 178">
            <a:extLst>
              <a:ext uri="{FF2B5EF4-FFF2-40B4-BE49-F238E27FC236}">
                <a16:creationId xmlns:a16="http://schemas.microsoft.com/office/drawing/2014/main" id="{98908D59-404D-2A77-54F6-F11DF28273EC}"/>
              </a:ext>
            </a:extLst>
          </p:cNvPr>
          <p:cNvCxnSpPr/>
          <p:nvPr/>
        </p:nvCxnSpPr>
        <p:spPr>
          <a:xfrm>
            <a:off x="6964893" y="5215468"/>
            <a:ext cx="575733" cy="211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TextBox 113">
            <a:extLst>
              <a:ext uri="{FF2B5EF4-FFF2-40B4-BE49-F238E27FC236}">
                <a16:creationId xmlns:a16="http://schemas.microsoft.com/office/drawing/2014/main" id="{35B8FECE-C532-36E0-6CC7-C2A9ABB40477}"/>
              </a:ext>
            </a:extLst>
          </p:cNvPr>
          <p:cNvSpPr txBox="1"/>
          <p:nvPr/>
        </p:nvSpPr>
        <p:spPr>
          <a:xfrm>
            <a:off x="7572375" y="4129617"/>
            <a:ext cx="1780117" cy="656167"/>
          </a:xfrm>
          <a:prstGeom prst="rect">
            <a:avLst/>
          </a:prstGeom>
          <a:noFill/>
          <a:ln w="22225">
            <a:solidFill>
              <a:schemeClr val="tx1"/>
            </a:solidFill>
          </a:ln>
        </p:spPr>
        <p:txBody>
          <a:bodyPr tIns="0" bIns="0" anchor="ctr"/>
          <a:lstStyle/>
          <a:p>
            <a:pPr algn="ctr">
              <a:defRPr/>
            </a:pPr>
            <a:r>
              <a:rPr lang="en-US" altLang="zh-CN" sz="3600" b="1" dirty="0">
                <a:latin typeface="+mn-lt"/>
              </a:rPr>
              <a:t>2×4</a:t>
            </a:r>
            <a:endParaRPr lang="zh-CN" altLang="en-US" sz="3600" b="1" dirty="0">
              <a:latin typeface="+mn-lt"/>
            </a:endParaRPr>
          </a:p>
        </p:txBody>
      </p:sp>
      <p:cxnSp>
        <p:nvCxnSpPr>
          <p:cNvPr id="181" name="直接箭头连接符 180">
            <a:extLst>
              <a:ext uri="{FF2B5EF4-FFF2-40B4-BE49-F238E27FC236}">
                <a16:creationId xmlns:a16="http://schemas.microsoft.com/office/drawing/2014/main" id="{57ADDF21-0BE0-E60A-A1BE-DF63EC676156}"/>
              </a:ext>
            </a:extLst>
          </p:cNvPr>
          <p:cNvCxnSpPr>
            <a:cxnSpLocks/>
            <a:stCxn id="33" idx="0"/>
          </p:cNvCxnSpPr>
          <p:nvPr/>
        </p:nvCxnSpPr>
        <p:spPr>
          <a:xfrm flipH="1">
            <a:off x="9115426" y="2063611"/>
            <a:ext cx="977901" cy="206600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Box 113">
            <a:extLst>
              <a:ext uri="{FF2B5EF4-FFF2-40B4-BE49-F238E27FC236}">
                <a16:creationId xmlns:a16="http://schemas.microsoft.com/office/drawing/2014/main" id="{EB71CCA2-780A-197E-E461-C9755440CB0D}"/>
              </a:ext>
            </a:extLst>
          </p:cNvPr>
          <p:cNvSpPr txBox="1"/>
          <p:nvPr/>
        </p:nvSpPr>
        <p:spPr>
          <a:xfrm>
            <a:off x="7576609" y="4910668"/>
            <a:ext cx="1780117" cy="656167"/>
          </a:xfrm>
          <a:prstGeom prst="rect">
            <a:avLst/>
          </a:prstGeom>
          <a:noFill/>
          <a:ln w="22225">
            <a:solidFill>
              <a:schemeClr val="tx1"/>
            </a:solidFill>
          </a:ln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600" b="1" dirty="0">
                <a:latin typeface="+mn-lt"/>
              </a:rPr>
              <a:t>10×4</a:t>
            </a:r>
            <a:endParaRPr lang="zh-CN" altLang="en-US" sz="3600" b="1" dirty="0">
              <a:latin typeface="+mn-lt"/>
            </a:endParaRPr>
          </a:p>
        </p:txBody>
      </p:sp>
      <p:cxnSp>
        <p:nvCxnSpPr>
          <p:cNvPr id="183" name="直接箭头连接符 182">
            <a:extLst>
              <a:ext uri="{FF2B5EF4-FFF2-40B4-BE49-F238E27FC236}">
                <a16:creationId xmlns:a16="http://schemas.microsoft.com/office/drawing/2014/main" id="{2E749993-EDDA-A9AE-EB94-FD49950D20D1}"/>
              </a:ext>
            </a:extLst>
          </p:cNvPr>
          <p:cNvCxnSpPr>
            <a:cxnSpLocks/>
          </p:cNvCxnSpPr>
          <p:nvPr/>
        </p:nvCxnSpPr>
        <p:spPr>
          <a:xfrm flipH="1">
            <a:off x="9445626" y="5215468"/>
            <a:ext cx="573616" cy="211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TextBox 99">
            <a:extLst>
              <a:ext uri="{FF2B5EF4-FFF2-40B4-BE49-F238E27FC236}">
                <a16:creationId xmlns:a16="http://schemas.microsoft.com/office/drawing/2014/main" id="{7E368112-DA7F-88E5-0A10-8EB109F437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0293" y="1411299"/>
            <a:ext cx="104563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个位</a:t>
            </a:r>
          </a:p>
        </p:txBody>
      </p:sp>
      <p:sp>
        <p:nvSpPr>
          <p:cNvPr id="185" name="TextBox 99">
            <a:extLst>
              <a:ext uri="{FF2B5EF4-FFF2-40B4-BE49-F238E27FC236}">
                <a16:creationId xmlns:a16="http://schemas.microsoft.com/office/drawing/2014/main" id="{FB1AC19F-B566-70DB-2639-155B20BF1E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4860" y="1411299"/>
            <a:ext cx="104351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十位</a:t>
            </a:r>
          </a:p>
        </p:txBody>
      </p: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D9A074F-C908-70A9-45C3-E3887CA8E9F0}"/>
              </a:ext>
            </a:extLst>
          </p:cNvPr>
          <p:cNvGrpSpPr/>
          <p:nvPr/>
        </p:nvGrpSpPr>
        <p:grpSpPr>
          <a:xfrm>
            <a:off x="1649506" y="1845581"/>
            <a:ext cx="2008189" cy="2224855"/>
            <a:chOff x="3810020" y="2373750"/>
            <a:chExt cx="1793208" cy="1986679"/>
          </a:xfrm>
        </p:grpSpPr>
        <p:grpSp>
          <p:nvGrpSpPr>
            <p:cNvPr id="187" name="组合 186">
              <a:extLst>
                <a:ext uri="{FF2B5EF4-FFF2-40B4-BE49-F238E27FC236}">
                  <a16:creationId xmlns:a16="http://schemas.microsoft.com/office/drawing/2014/main" id="{013A12EF-9BA9-2D77-B0B4-AB0BFB5F0A99}"/>
                </a:ext>
              </a:extLst>
            </p:cNvPr>
            <p:cNvGrpSpPr/>
            <p:nvPr/>
          </p:nvGrpSpPr>
          <p:grpSpPr>
            <a:xfrm>
              <a:off x="3810020" y="2373750"/>
              <a:ext cx="1793208" cy="1986679"/>
              <a:chOff x="1404011" y="3644569"/>
              <a:chExt cx="1971189" cy="2400316"/>
            </a:xfrm>
          </p:grpSpPr>
          <p:grpSp>
            <p:nvGrpSpPr>
              <p:cNvPr id="190" name="组合 189">
                <a:extLst>
                  <a:ext uri="{FF2B5EF4-FFF2-40B4-BE49-F238E27FC236}">
                    <a16:creationId xmlns:a16="http://schemas.microsoft.com/office/drawing/2014/main" id="{77271DDE-447E-CA28-5CF1-282100D3DD01}"/>
                  </a:ext>
                </a:extLst>
              </p:cNvPr>
              <p:cNvGrpSpPr/>
              <p:nvPr/>
            </p:nvGrpSpPr>
            <p:grpSpPr>
              <a:xfrm>
                <a:off x="1404011" y="5486399"/>
                <a:ext cx="1971189" cy="558486"/>
                <a:chOff x="1336515" y="5389418"/>
                <a:chExt cx="1971184" cy="558486"/>
              </a:xfrm>
            </p:grpSpPr>
            <p:sp>
              <p:nvSpPr>
                <p:cNvPr id="193" name="矩形 192">
                  <a:extLst>
                    <a:ext uri="{FF2B5EF4-FFF2-40B4-BE49-F238E27FC236}">
                      <a16:creationId xmlns:a16="http://schemas.microsoft.com/office/drawing/2014/main" id="{C82D9F18-431B-6948-F4B5-99DFE7FAD8D0}"/>
                    </a:ext>
                  </a:extLst>
                </p:cNvPr>
                <p:cNvSpPr/>
                <p:nvPr/>
              </p:nvSpPr>
              <p:spPr>
                <a:xfrm>
                  <a:off x="1383483" y="5389419"/>
                  <a:ext cx="1652831" cy="545899"/>
                </a:xfrm>
                <a:prstGeom prst="rect">
                  <a:avLst/>
                </a:prstGeom>
                <a:solidFill>
                  <a:srgbClr val="FFD229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 dirty="0"/>
                </a:p>
              </p:txBody>
            </p:sp>
            <p:sp>
              <p:nvSpPr>
                <p:cNvPr id="194" name="文本框 193">
                  <a:extLst>
                    <a:ext uri="{FF2B5EF4-FFF2-40B4-BE49-F238E27FC236}">
                      <a16:creationId xmlns:a16="http://schemas.microsoft.com/office/drawing/2014/main" id="{37063D76-595A-9348-0D05-60AB16815BDF}"/>
                    </a:ext>
                  </a:extLst>
                </p:cNvPr>
                <p:cNvSpPr txBox="1"/>
                <p:nvPr/>
              </p:nvSpPr>
              <p:spPr>
                <a:xfrm>
                  <a:off x="1336515" y="5389418"/>
                  <a:ext cx="883390" cy="5584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十位</a:t>
                  </a:r>
                </a:p>
              </p:txBody>
            </p:sp>
            <p:sp>
              <p:nvSpPr>
                <p:cNvPr id="195" name="文本框 194">
                  <a:extLst>
                    <a:ext uri="{FF2B5EF4-FFF2-40B4-BE49-F238E27FC236}">
                      <a16:creationId xmlns:a16="http://schemas.microsoft.com/office/drawing/2014/main" id="{8A65632A-FAE1-FA24-B496-4E2A98CD0F29}"/>
                    </a:ext>
                  </a:extLst>
                </p:cNvPr>
                <p:cNvSpPr txBox="1"/>
                <p:nvPr/>
              </p:nvSpPr>
              <p:spPr>
                <a:xfrm>
                  <a:off x="2202515" y="5389418"/>
                  <a:ext cx="1105184" cy="5584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个位</a:t>
                  </a:r>
                </a:p>
              </p:txBody>
            </p:sp>
          </p:grpSp>
          <p:sp>
            <p:nvSpPr>
              <p:cNvPr id="191" name="圆柱形 45">
                <a:extLst>
                  <a:ext uri="{FF2B5EF4-FFF2-40B4-BE49-F238E27FC236}">
                    <a16:creationId xmlns:a16="http://schemas.microsoft.com/office/drawing/2014/main" id="{F0BD4494-C839-60BD-2A4F-9FB1244589F2}"/>
                  </a:ext>
                </a:extLst>
              </p:cNvPr>
              <p:cNvSpPr/>
              <p:nvPr/>
            </p:nvSpPr>
            <p:spPr>
              <a:xfrm>
                <a:off x="1873962" y="3644569"/>
                <a:ext cx="45719" cy="1829099"/>
              </a:xfrm>
              <a:prstGeom prst="can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 dirty="0"/>
              </a:p>
            </p:txBody>
          </p:sp>
          <p:sp>
            <p:nvSpPr>
              <p:cNvPr id="192" name="圆柱形 46">
                <a:extLst>
                  <a:ext uri="{FF2B5EF4-FFF2-40B4-BE49-F238E27FC236}">
                    <a16:creationId xmlns:a16="http://schemas.microsoft.com/office/drawing/2014/main" id="{6F53D114-BDD8-BE8A-3AF8-E741E4EC2C3D}"/>
                  </a:ext>
                </a:extLst>
              </p:cNvPr>
              <p:cNvSpPr/>
              <p:nvPr/>
            </p:nvSpPr>
            <p:spPr>
              <a:xfrm>
                <a:off x="2685699" y="3644569"/>
                <a:ext cx="45719" cy="1829099"/>
              </a:xfrm>
              <a:prstGeom prst="can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</p:grpSp>
        <p:cxnSp>
          <p:nvCxnSpPr>
            <p:cNvPr id="188" name="直接连接符 187">
              <a:extLst>
                <a:ext uri="{FF2B5EF4-FFF2-40B4-BE49-F238E27FC236}">
                  <a16:creationId xmlns:a16="http://schemas.microsoft.com/office/drawing/2014/main" id="{92661B17-E054-FDEC-DF34-E763F29E89E6}"/>
                </a:ext>
              </a:extLst>
            </p:cNvPr>
            <p:cNvCxnSpPr>
              <a:cxnSpLocks/>
              <a:endCxn id="193" idx="2"/>
            </p:cNvCxnSpPr>
            <p:nvPr/>
          </p:nvCxnSpPr>
          <p:spPr bwMode="auto">
            <a:xfrm>
              <a:off x="4604547" y="3904160"/>
              <a:ext cx="0" cy="445853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98" name="椭圆 197">
            <a:extLst>
              <a:ext uri="{FF2B5EF4-FFF2-40B4-BE49-F238E27FC236}">
                <a16:creationId xmlns:a16="http://schemas.microsoft.com/office/drawing/2014/main" id="{09972BA2-785F-D4AD-5B89-517402B51D00}"/>
              </a:ext>
            </a:extLst>
          </p:cNvPr>
          <p:cNvSpPr/>
          <p:nvPr/>
        </p:nvSpPr>
        <p:spPr>
          <a:xfrm>
            <a:off x="2776885" y="3398230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199" name="椭圆 198">
            <a:extLst>
              <a:ext uri="{FF2B5EF4-FFF2-40B4-BE49-F238E27FC236}">
                <a16:creationId xmlns:a16="http://schemas.microsoft.com/office/drawing/2014/main" id="{6ED66FA3-A7C9-D1B4-635E-BEB9A70B52BC}"/>
              </a:ext>
            </a:extLst>
          </p:cNvPr>
          <p:cNvSpPr/>
          <p:nvPr/>
        </p:nvSpPr>
        <p:spPr>
          <a:xfrm>
            <a:off x="2776885" y="3254247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205" name="椭圆 204">
            <a:extLst>
              <a:ext uri="{FF2B5EF4-FFF2-40B4-BE49-F238E27FC236}">
                <a16:creationId xmlns:a16="http://schemas.microsoft.com/office/drawing/2014/main" id="{AD987FBD-9A90-11F6-F343-2D8EB763688F}"/>
              </a:ext>
            </a:extLst>
          </p:cNvPr>
          <p:cNvSpPr/>
          <p:nvPr/>
        </p:nvSpPr>
        <p:spPr>
          <a:xfrm>
            <a:off x="2776885" y="3117244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206" name="椭圆 205">
            <a:extLst>
              <a:ext uri="{FF2B5EF4-FFF2-40B4-BE49-F238E27FC236}">
                <a16:creationId xmlns:a16="http://schemas.microsoft.com/office/drawing/2014/main" id="{C5DF2D20-05B1-2CD8-B247-52F141419F2A}"/>
              </a:ext>
            </a:extLst>
          </p:cNvPr>
          <p:cNvSpPr/>
          <p:nvPr/>
        </p:nvSpPr>
        <p:spPr>
          <a:xfrm>
            <a:off x="2776885" y="2973261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207" name="椭圆 206">
            <a:extLst>
              <a:ext uri="{FF2B5EF4-FFF2-40B4-BE49-F238E27FC236}">
                <a16:creationId xmlns:a16="http://schemas.microsoft.com/office/drawing/2014/main" id="{6FB118CB-9551-A1A3-2A28-C322539B8276}"/>
              </a:ext>
            </a:extLst>
          </p:cNvPr>
          <p:cNvSpPr/>
          <p:nvPr/>
        </p:nvSpPr>
        <p:spPr>
          <a:xfrm>
            <a:off x="2776885" y="2831496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208" name="椭圆 207">
            <a:extLst>
              <a:ext uri="{FF2B5EF4-FFF2-40B4-BE49-F238E27FC236}">
                <a16:creationId xmlns:a16="http://schemas.microsoft.com/office/drawing/2014/main" id="{66C095B1-9ACC-7061-44B7-5A403048A241}"/>
              </a:ext>
            </a:extLst>
          </p:cNvPr>
          <p:cNvSpPr/>
          <p:nvPr/>
        </p:nvSpPr>
        <p:spPr>
          <a:xfrm>
            <a:off x="2776885" y="2687513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209" name="椭圆 208">
            <a:extLst>
              <a:ext uri="{FF2B5EF4-FFF2-40B4-BE49-F238E27FC236}">
                <a16:creationId xmlns:a16="http://schemas.microsoft.com/office/drawing/2014/main" id="{F2E9C5C3-E3E1-4B19-A2C9-9CE770DC95DE}"/>
              </a:ext>
            </a:extLst>
          </p:cNvPr>
          <p:cNvSpPr/>
          <p:nvPr/>
        </p:nvSpPr>
        <p:spPr>
          <a:xfrm>
            <a:off x="2776885" y="2552892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210" name="椭圆 209">
            <a:extLst>
              <a:ext uri="{FF2B5EF4-FFF2-40B4-BE49-F238E27FC236}">
                <a16:creationId xmlns:a16="http://schemas.microsoft.com/office/drawing/2014/main" id="{C263A2D5-4CDB-661C-0F0C-3B11FC6F0CEE}"/>
              </a:ext>
            </a:extLst>
          </p:cNvPr>
          <p:cNvSpPr/>
          <p:nvPr/>
        </p:nvSpPr>
        <p:spPr>
          <a:xfrm>
            <a:off x="2776885" y="2408909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211" name="椭圆 210">
            <a:extLst>
              <a:ext uri="{FF2B5EF4-FFF2-40B4-BE49-F238E27FC236}">
                <a16:creationId xmlns:a16="http://schemas.microsoft.com/office/drawing/2014/main" id="{5FA1E0CE-C478-B856-81AD-5CEE30652566}"/>
              </a:ext>
            </a:extLst>
          </p:cNvPr>
          <p:cNvSpPr/>
          <p:nvPr/>
        </p:nvSpPr>
        <p:spPr>
          <a:xfrm>
            <a:off x="1963292" y="3388705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212" name="椭圆 211">
            <a:extLst>
              <a:ext uri="{FF2B5EF4-FFF2-40B4-BE49-F238E27FC236}">
                <a16:creationId xmlns:a16="http://schemas.microsoft.com/office/drawing/2014/main" id="{DF0B03B7-FC0D-5E37-AA8B-A64C5E0DCA91}"/>
              </a:ext>
            </a:extLst>
          </p:cNvPr>
          <p:cNvSpPr/>
          <p:nvPr/>
        </p:nvSpPr>
        <p:spPr>
          <a:xfrm>
            <a:off x="1963292" y="3244722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213" name="椭圆 212">
            <a:extLst>
              <a:ext uri="{FF2B5EF4-FFF2-40B4-BE49-F238E27FC236}">
                <a16:creationId xmlns:a16="http://schemas.microsoft.com/office/drawing/2014/main" id="{3909FA9D-7D0F-67BC-09A3-9BD86256D544}"/>
              </a:ext>
            </a:extLst>
          </p:cNvPr>
          <p:cNvSpPr/>
          <p:nvPr/>
        </p:nvSpPr>
        <p:spPr>
          <a:xfrm>
            <a:off x="1963292" y="3107719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214" name="椭圆 213">
            <a:extLst>
              <a:ext uri="{FF2B5EF4-FFF2-40B4-BE49-F238E27FC236}">
                <a16:creationId xmlns:a16="http://schemas.microsoft.com/office/drawing/2014/main" id="{A7F7EA6F-B35A-8727-DB50-9A8213BA7D80}"/>
              </a:ext>
            </a:extLst>
          </p:cNvPr>
          <p:cNvSpPr/>
          <p:nvPr/>
        </p:nvSpPr>
        <p:spPr>
          <a:xfrm>
            <a:off x="1963292" y="2963736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</p:spTree>
    <p:extLst>
      <p:ext uri="{BB962C8B-B14F-4D97-AF65-F5344CB8AC3E}">
        <p14:creationId xmlns:p14="http://schemas.microsoft.com/office/powerpoint/2010/main" val="3927365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7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2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3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9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"/>
                            </p:stCondLst>
                            <p:childTnLst>
                              <p:par>
                                <p:cTn id="1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500"/>
                            </p:stCondLst>
                            <p:childTnLst>
                              <p:par>
                                <p:cTn id="227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8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9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3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1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32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3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4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35" dur="indefinite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3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7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38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3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0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41" dur="indefinite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0.00648 L 0.00091 -0.09375 " pathEditMode="relative" rAng="0" ptsTypes="AA">
                                      <p:cBhvr>
                                        <p:cTn id="2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  <p:bldP spid="17" grpId="1"/>
      <p:bldP spid="17" grpId="2"/>
      <p:bldP spid="19" grpId="1"/>
      <p:bldP spid="20" grpId="0"/>
      <p:bldP spid="21" grpId="0"/>
      <p:bldP spid="21" grpId="1"/>
      <p:bldP spid="22" grpId="0"/>
      <p:bldP spid="22" grpId="1"/>
      <p:bldP spid="22" grpId="2"/>
      <p:bldP spid="24" grpId="0"/>
      <p:bldP spid="24" grpId="1"/>
      <p:bldP spid="24" grpId="2"/>
      <p:bldP spid="25" grpId="0"/>
      <p:bldP spid="25" grpId="1"/>
      <p:bldP spid="25" grpId="2"/>
      <p:bldP spid="26" grpId="0"/>
      <p:bldP spid="26" grpId="1"/>
      <p:bldP spid="26" grpId="2"/>
      <p:bldP spid="180" grpId="0" animBg="1"/>
      <p:bldP spid="180" grpId="1" animBg="1"/>
      <p:bldP spid="182" grpId="0" animBg="1"/>
      <p:bldP spid="182" grpId="1" animBg="1"/>
      <p:bldP spid="184" grpId="0"/>
      <p:bldP spid="185" grpId="0"/>
      <p:bldP spid="198" grpId="0" bldLvl="0" animBg="1"/>
      <p:bldP spid="199" grpId="0" bldLvl="0" animBg="1"/>
      <p:bldP spid="205" grpId="0" bldLvl="0" animBg="1"/>
      <p:bldP spid="206" grpId="0" bldLvl="0" animBg="1"/>
      <p:bldP spid="207" grpId="0" bldLvl="0" animBg="1"/>
      <p:bldP spid="208" grpId="0" bldLvl="0" animBg="1"/>
      <p:bldP spid="209" grpId="0" bldLvl="0" animBg="1"/>
      <p:bldP spid="210" grpId="0" bldLvl="0" animBg="1"/>
      <p:bldP spid="211" grpId="0" animBg="1"/>
      <p:bldP spid="212" grpId="0" bldLvl="0" animBg="1"/>
      <p:bldP spid="213" grpId="0" bldLvl="0" animBg="1"/>
      <p:bldP spid="214" grpId="0" bldLvl="0" animBg="1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2658</TotalTime>
  <Words>678</Words>
  <Application>Microsoft Office PowerPoint</Application>
  <PresentationFormat>宽屏</PresentationFormat>
  <Paragraphs>151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FZSSK--GBK1-0</vt:lpstr>
      <vt:lpstr>FZYBKSJW--GB1-0</vt:lpstr>
      <vt:lpstr>NEU-BZ-Regular</vt:lpstr>
      <vt:lpstr>等线</vt:lpstr>
      <vt:lpstr>等线 Light</vt:lpstr>
      <vt:lpstr>黑体</vt:lpstr>
      <vt:lpstr>华文细黑</vt:lpstr>
      <vt:lpstr>楷体</vt:lpstr>
      <vt:lpstr>Arial</vt:lpstr>
      <vt:lpstr>Times New Roman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状元成才路</Manager>
  <Company>zyccl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subject>状元成才路</dc:subject>
  <dc:creator>状元成才路</dc:creator>
  <cp:keywords>状元成才路</cp:keywords>
  <dc:description>状元成才路</dc:description>
  <cp:lastModifiedBy>Admin</cp:lastModifiedBy>
  <cp:revision>469</cp:revision>
  <dcterms:created xsi:type="dcterms:W3CDTF">2015-08-27T07:30:00Z</dcterms:created>
  <dcterms:modified xsi:type="dcterms:W3CDTF">2025-11-14T10:27:29Z</dcterms:modified>
  <cp:category>状元成才路</cp:category>
  <cp:contentStatus>状元成才路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